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2.xml" ContentType="application/vnd.openxmlformats-officedocument.themeOverr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Override3.xml" ContentType="application/vnd.openxmlformats-officedocument.themeOverr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theme/themeOverride4.xml" ContentType="application/vnd.openxmlformats-officedocument.themeOverr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theme/themeOverride5.xml" ContentType="application/vnd.openxmlformats-officedocument.themeOverr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theme/themeOverride6.xml" ContentType="application/vnd.openxmlformats-officedocument.themeOverr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theme/themeOverride7.xml" ContentType="application/vnd.openxmlformats-officedocument.themeOverrid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theme/themeOverride8.xml" ContentType="application/vnd.openxmlformats-officedocument.themeOverrid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theme/themeOverride9.xml" ContentType="application/vnd.openxmlformats-officedocument.themeOverrid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theme/themeOverride10.xml" ContentType="application/vnd.openxmlformats-officedocument.themeOverrid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theme/themeOverride11.xml" ContentType="application/vnd.openxmlformats-officedocument.themeOverrid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theme/themeOverride12.xml" ContentType="application/vnd.openxmlformats-officedocument.themeOverrid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theme/themeOverride13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handoutMasterIdLst>
    <p:handoutMasterId r:id="rId28"/>
  </p:handoutMasterIdLst>
  <p:sldIdLst>
    <p:sldId id="300" r:id="rId2"/>
    <p:sldId id="341" r:id="rId3"/>
    <p:sldId id="339" r:id="rId4"/>
    <p:sldId id="343" r:id="rId5"/>
    <p:sldId id="330" r:id="rId6"/>
    <p:sldId id="332" r:id="rId7"/>
    <p:sldId id="356" r:id="rId8"/>
    <p:sldId id="334" r:id="rId9"/>
    <p:sldId id="357" r:id="rId10"/>
    <p:sldId id="359" r:id="rId11"/>
    <p:sldId id="345" r:id="rId12"/>
    <p:sldId id="346" r:id="rId13"/>
    <p:sldId id="347" r:id="rId14"/>
    <p:sldId id="348" r:id="rId15"/>
    <p:sldId id="349" r:id="rId16"/>
    <p:sldId id="350" r:id="rId17"/>
    <p:sldId id="336" r:id="rId18"/>
    <p:sldId id="333" r:id="rId19"/>
    <p:sldId id="352" r:id="rId20"/>
    <p:sldId id="351" r:id="rId21"/>
    <p:sldId id="335" r:id="rId22"/>
    <p:sldId id="355" r:id="rId23"/>
    <p:sldId id="358" r:id="rId24"/>
    <p:sldId id="354" r:id="rId25"/>
    <p:sldId id="309" r:id="rId26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63">
          <p15:clr>
            <a:srgbClr val="A4A3A4"/>
          </p15:clr>
        </p15:guide>
        <p15:guide id="2" orient="horz" pos="4212">
          <p15:clr>
            <a:srgbClr val="A4A3A4"/>
          </p15:clr>
        </p15:guide>
        <p15:guide id="3" orient="horz" pos="3887">
          <p15:clr>
            <a:srgbClr val="A4A3A4"/>
          </p15:clr>
        </p15:guide>
        <p15:guide id="4" pos="3943">
          <p15:clr>
            <a:srgbClr val="A4A3A4"/>
          </p15:clr>
        </p15:guide>
        <p15:guide id="5" pos="2279">
          <p15:clr>
            <a:srgbClr val="A4A3A4"/>
          </p15:clr>
        </p15:guide>
        <p15:guide id="6" pos="545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00B4E5"/>
    <a:srgbClr val="7F7F7F"/>
    <a:srgbClr val="BF0000"/>
    <a:srgbClr val="FFFFFF"/>
    <a:srgbClr val="5F5F5F"/>
    <a:srgbClr val="414042"/>
    <a:srgbClr val="0094BC"/>
    <a:srgbClr val="001D32"/>
    <a:srgbClr val="1B1B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76" autoAdjust="0"/>
    <p:restoredTop sz="96408" autoAdjust="0"/>
  </p:normalViewPr>
  <p:slideViewPr>
    <p:cSldViewPr snapToGrid="0" snapToObjects="1">
      <p:cViewPr varScale="1">
        <p:scale>
          <a:sx n="112" d="100"/>
          <a:sy n="112" d="100"/>
        </p:scale>
        <p:origin x="468" y="108"/>
      </p:cViewPr>
      <p:guideLst>
        <p:guide orient="horz" pos="463"/>
        <p:guide orient="horz" pos="4212"/>
        <p:guide orient="horz" pos="3887"/>
        <p:guide pos="3943"/>
        <p:guide pos="2279"/>
        <p:guide pos="5452"/>
      </p:guideLst>
    </p:cSldViewPr>
  </p:slideViewPr>
  <p:outlineViewPr>
    <p:cViewPr>
      <p:scale>
        <a:sx n="33" d="100"/>
        <a:sy n="33" d="100"/>
      </p:scale>
      <p:origin x="0" y="-1207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86" d="100"/>
          <a:sy n="86" d="100"/>
        </p:scale>
        <p:origin x="-3090" y="-96"/>
      </p:cViewPr>
      <p:guideLst>
        <p:guide orient="horz" pos="2880"/>
        <p:guide pos="2160"/>
      </p:guideLst>
    </p:cSldViewPr>
  </p:notesViewPr>
  <p:gridSpacing cx="45000" cy="45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___.xlsx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0.xml"/><Relationship Id="rId2" Type="http://schemas.microsoft.com/office/2011/relationships/chartColorStyle" Target="colors10.xml"/><Relationship Id="rId1" Type="http://schemas.microsoft.com/office/2011/relationships/chartStyle" Target="style10.xml"/><Relationship Id="rId4" Type="http://schemas.openxmlformats.org/officeDocument/2006/relationships/package" Target="../embeddings/Microsoft_Excel____9.xlsx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1.xml"/><Relationship Id="rId2" Type="http://schemas.microsoft.com/office/2011/relationships/chartColorStyle" Target="colors11.xml"/><Relationship Id="rId1" Type="http://schemas.microsoft.com/office/2011/relationships/chartStyle" Target="style11.xml"/><Relationship Id="rId4" Type="http://schemas.openxmlformats.org/officeDocument/2006/relationships/package" Target="../embeddings/Microsoft_Excel____10.xlsx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2.xml"/><Relationship Id="rId2" Type="http://schemas.microsoft.com/office/2011/relationships/chartColorStyle" Target="colors12.xml"/><Relationship Id="rId1" Type="http://schemas.microsoft.com/office/2011/relationships/chartStyle" Target="style12.xml"/><Relationship Id="rId4" Type="http://schemas.openxmlformats.org/officeDocument/2006/relationships/package" Target="../embeddings/Microsoft_Excel____11.xlsx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3.xml"/><Relationship Id="rId2" Type="http://schemas.microsoft.com/office/2011/relationships/chartColorStyle" Target="colors13.xml"/><Relationship Id="rId1" Type="http://schemas.microsoft.com/office/2011/relationships/chartStyle" Target="style13.xml"/><Relationship Id="rId4" Type="http://schemas.openxmlformats.org/officeDocument/2006/relationships/package" Target="../embeddings/Microsoft_Excel____12.xlsx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package" Target="../embeddings/Microsoft_Excel____1.xlsx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.xm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package" Target="../embeddings/Microsoft_Excel____2.xlsx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4.xml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package" Target="../embeddings/Microsoft_Excel____3.xlsx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5.xml"/><Relationship Id="rId2" Type="http://schemas.microsoft.com/office/2011/relationships/chartColorStyle" Target="colors5.xml"/><Relationship Id="rId1" Type="http://schemas.microsoft.com/office/2011/relationships/chartStyle" Target="style5.xml"/><Relationship Id="rId4" Type="http://schemas.openxmlformats.org/officeDocument/2006/relationships/package" Target="../embeddings/Microsoft_Excel____4.xlsx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6.xml"/><Relationship Id="rId2" Type="http://schemas.microsoft.com/office/2011/relationships/chartColorStyle" Target="colors6.xml"/><Relationship Id="rId1" Type="http://schemas.microsoft.com/office/2011/relationships/chartStyle" Target="style6.xml"/><Relationship Id="rId4" Type="http://schemas.openxmlformats.org/officeDocument/2006/relationships/package" Target="../embeddings/Microsoft_Excel____5.xlsx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7.xml"/><Relationship Id="rId2" Type="http://schemas.microsoft.com/office/2011/relationships/chartColorStyle" Target="colors7.xml"/><Relationship Id="rId1" Type="http://schemas.microsoft.com/office/2011/relationships/chartStyle" Target="style7.xml"/><Relationship Id="rId4" Type="http://schemas.openxmlformats.org/officeDocument/2006/relationships/package" Target="../embeddings/Microsoft_Excel____6.xlsx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8.xml"/><Relationship Id="rId2" Type="http://schemas.microsoft.com/office/2011/relationships/chartColorStyle" Target="colors8.xml"/><Relationship Id="rId1" Type="http://schemas.microsoft.com/office/2011/relationships/chartStyle" Target="style8.xml"/><Relationship Id="rId4" Type="http://schemas.openxmlformats.org/officeDocument/2006/relationships/package" Target="../embeddings/Microsoft_Excel____7.xlsx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9.xml"/><Relationship Id="rId2" Type="http://schemas.microsoft.com/office/2011/relationships/chartColorStyle" Target="colors9.xml"/><Relationship Id="rId1" Type="http://schemas.microsoft.com/office/2011/relationships/chartStyle" Target="style9.xml"/><Relationship Id="rId4" Type="http://schemas.openxmlformats.org/officeDocument/2006/relationships/package" Target="../embeddings/Microsoft_Excel____8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randwrite</a:t>
            </a:r>
            <a:endParaRPr lang="en-US" altLang="zh-CN" baseline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v>dm-writecache</c:v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val>
            <c:numRef>
              <c:f>randwrite!$B$2:$B$66</c:f>
              <c:numCache>
                <c:formatCode>General</c:formatCode>
                <c:ptCount val="65"/>
                <c:pt idx="0">
                  <c:v>100974</c:v>
                </c:pt>
                <c:pt idx="1">
                  <c:v>99681</c:v>
                </c:pt>
                <c:pt idx="2">
                  <c:v>63271</c:v>
                </c:pt>
                <c:pt idx="3">
                  <c:v>2839</c:v>
                </c:pt>
                <c:pt idx="4">
                  <c:v>2700</c:v>
                </c:pt>
                <c:pt idx="5">
                  <c:v>2972</c:v>
                </c:pt>
                <c:pt idx="6">
                  <c:v>2667</c:v>
                </c:pt>
                <c:pt idx="7">
                  <c:v>3153</c:v>
                </c:pt>
                <c:pt idx="8">
                  <c:v>3111</c:v>
                </c:pt>
                <c:pt idx="9">
                  <c:v>3217</c:v>
                </c:pt>
                <c:pt idx="10">
                  <c:v>2887</c:v>
                </c:pt>
                <c:pt idx="11">
                  <c:v>2999</c:v>
                </c:pt>
                <c:pt idx="12">
                  <c:v>3135</c:v>
                </c:pt>
                <c:pt idx="13">
                  <c:v>3505</c:v>
                </c:pt>
                <c:pt idx="14">
                  <c:v>3633</c:v>
                </c:pt>
                <c:pt idx="15">
                  <c:v>3634</c:v>
                </c:pt>
                <c:pt idx="16">
                  <c:v>3031</c:v>
                </c:pt>
                <c:pt idx="17">
                  <c:v>3566</c:v>
                </c:pt>
                <c:pt idx="18">
                  <c:v>3335</c:v>
                </c:pt>
                <c:pt idx="19">
                  <c:v>3358</c:v>
                </c:pt>
                <c:pt idx="20">
                  <c:v>3671</c:v>
                </c:pt>
                <c:pt idx="21">
                  <c:v>3317</c:v>
                </c:pt>
                <c:pt idx="22">
                  <c:v>3507</c:v>
                </c:pt>
                <c:pt idx="23">
                  <c:v>3867</c:v>
                </c:pt>
                <c:pt idx="24">
                  <c:v>3675</c:v>
                </c:pt>
                <c:pt idx="25">
                  <c:v>3722</c:v>
                </c:pt>
                <c:pt idx="26">
                  <c:v>3432</c:v>
                </c:pt>
                <c:pt idx="27">
                  <c:v>3942</c:v>
                </c:pt>
                <c:pt idx="28">
                  <c:v>3887</c:v>
                </c:pt>
                <c:pt idx="29">
                  <c:v>4067</c:v>
                </c:pt>
                <c:pt idx="30">
                  <c:v>4061</c:v>
                </c:pt>
                <c:pt idx="31">
                  <c:v>3699</c:v>
                </c:pt>
                <c:pt idx="32">
                  <c:v>4624</c:v>
                </c:pt>
                <c:pt idx="33">
                  <c:v>4406</c:v>
                </c:pt>
                <c:pt idx="34">
                  <c:v>4347</c:v>
                </c:pt>
                <c:pt idx="35">
                  <c:v>3564</c:v>
                </c:pt>
                <c:pt idx="36">
                  <c:v>3356</c:v>
                </c:pt>
                <c:pt idx="37">
                  <c:v>3837</c:v>
                </c:pt>
                <c:pt idx="38">
                  <c:v>4030</c:v>
                </c:pt>
                <c:pt idx="39">
                  <c:v>4053</c:v>
                </c:pt>
                <c:pt idx="40">
                  <c:v>4417</c:v>
                </c:pt>
                <c:pt idx="41">
                  <c:v>4605</c:v>
                </c:pt>
                <c:pt idx="42">
                  <c:v>3807</c:v>
                </c:pt>
                <c:pt idx="43">
                  <c:v>4427</c:v>
                </c:pt>
                <c:pt idx="44">
                  <c:v>4693</c:v>
                </c:pt>
                <c:pt idx="45">
                  <c:v>4821</c:v>
                </c:pt>
                <c:pt idx="46">
                  <c:v>4721</c:v>
                </c:pt>
                <c:pt idx="47">
                  <c:v>4564</c:v>
                </c:pt>
                <c:pt idx="48">
                  <c:v>4943</c:v>
                </c:pt>
                <c:pt idx="49">
                  <c:v>5349</c:v>
                </c:pt>
                <c:pt idx="50">
                  <c:v>4853</c:v>
                </c:pt>
                <c:pt idx="51">
                  <c:v>5455</c:v>
                </c:pt>
                <c:pt idx="52">
                  <c:v>4419</c:v>
                </c:pt>
                <c:pt idx="53">
                  <c:v>4717</c:v>
                </c:pt>
                <c:pt idx="54">
                  <c:v>4872</c:v>
                </c:pt>
                <c:pt idx="55">
                  <c:v>4708</c:v>
                </c:pt>
                <c:pt idx="56">
                  <c:v>5197</c:v>
                </c:pt>
                <c:pt idx="57">
                  <c:v>4324</c:v>
                </c:pt>
                <c:pt idx="58">
                  <c:v>5356</c:v>
                </c:pt>
                <c:pt idx="59">
                  <c:v>5684</c:v>
                </c:pt>
                <c:pt idx="60">
                  <c:v>5574</c:v>
                </c:pt>
                <c:pt idx="61">
                  <c:v>5603</c:v>
                </c:pt>
                <c:pt idx="62">
                  <c:v>5260</c:v>
                </c:pt>
                <c:pt idx="63">
                  <c:v>5756</c:v>
                </c:pt>
                <c:pt idx="64">
                  <c:v>6300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C0A-4696-AB14-19BB8B3BF61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945462223"/>
        <c:axId val="945463471"/>
      </c:lineChart>
      <c:catAx>
        <c:axId val="945462223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945463471"/>
        <c:crosses val="autoZero"/>
        <c:auto val="1"/>
        <c:lblAlgn val="ctr"/>
        <c:lblOffset val="100"/>
        <c:noMultiLvlLbl val="0"/>
      </c:catAx>
      <c:valAx>
        <c:axId val="945463471"/>
        <c:scaling>
          <c:orientation val="minMax"/>
          <c:max val="120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dirty="0"/>
                  <a:t>IOPS</a:t>
                </a:r>
                <a:endParaRPr lang="zh-CN" altLang="en-US" dirty="0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94546222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48652846673747391"/>
          <c:y val="0.91485159832407881"/>
          <c:w val="0.10321232045819942"/>
          <c:h val="6.281450999529582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4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dirty="0"/>
              <a:t>T</a:t>
            </a:r>
            <a:r>
              <a:rPr lang="en-US" altLang="zh-CN" dirty="0" smtClean="0"/>
              <a:t>ime </a:t>
            </a:r>
            <a:r>
              <a:rPr lang="en-US" altLang="zh-CN" dirty="0"/>
              <a:t>consuming</a:t>
            </a:r>
            <a:endParaRPr lang="zh-CN" altLang="en-US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read!$P$1</c:f>
              <c:strCache>
                <c:ptCount val="1"/>
                <c:pt idx="0">
                  <c:v>dm-writecache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val>
            <c:numRef>
              <c:f>read!$Q$1</c:f>
              <c:numCache>
                <c:formatCode>General</c:formatCode>
                <c:ptCount val="1"/>
                <c:pt idx="0">
                  <c:v>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1F3-43F1-9A93-B6A4DE19E6ED}"/>
            </c:ext>
          </c:extLst>
        </c:ser>
        <c:ser>
          <c:idx val="1"/>
          <c:order val="1"/>
          <c:tx>
            <c:strRef>
              <c:f>read!$P$2</c:f>
              <c:strCache>
                <c:ptCount val="1"/>
                <c:pt idx="0">
                  <c:v>dm-cache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val>
            <c:numRef>
              <c:f>read!$Q$2</c:f>
              <c:numCache>
                <c:formatCode>General</c:formatCode>
                <c:ptCount val="1"/>
                <c:pt idx="0">
                  <c:v>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1F3-43F1-9A93-B6A4DE19E6ED}"/>
            </c:ext>
          </c:extLst>
        </c:ser>
        <c:ser>
          <c:idx val="2"/>
          <c:order val="2"/>
          <c:tx>
            <c:strRef>
              <c:f>read!$P$3</c:f>
              <c:strCache>
                <c:ptCount val="1"/>
                <c:pt idx="0">
                  <c:v>hdd 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val>
            <c:numRef>
              <c:f>read!$Q$3</c:f>
              <c:numCache>
                <c:formatCode>General</c:formatCode>
                <c:ptCount val="1"/>
                <c:pt idx="0">
                  <c:v>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1F3-43F1-9A93-B6A4DE19E6E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829224528"/>
        <c:axId val="829223696"/>
      </c:barChart>
      <c:catAx>
        <c:axId val="82922452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829223696"/>
        <c:crosses val="autoZero"/>
        <c:auto val="1"/>
        <c:lblAlgn val="ctr"/>
        <c:lblOffset val="100"/>
        <c:noMultiLvlLbl val="0"/>
      </c:catAx>
      <c:valAx>
        <c:axId val="829223696"/>
        <c:scaling>
          <c:orientation val="minMax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829224528"/>
        <c:crosses val="autoZero"/>
        <c:crossBetween val="between"/>
        <c:minorUnit val="1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4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ceph-randwrite</a:t>
            </a:r>
            <a:endParaRPr lang="zh-CN" altLang="en-US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v>ceph-wc-01</c:v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'ceph-randwrite'!$C$1:$C$400</c:f>
              <c:numCache>
                <c:formatCode>General</c:formatCode>
                <c:ptCount val="400"/>
                <c:pt idx="0">
                  <c:v>4493</c:v>
                </c:pt>
                <c:pt idx="1">
                  <c:v>8882</c:v>
                </c:pt>
                <c:pt idx="2">
                  <c:v>13438</c:v>
                </c:pt>
                <c:pt idx="3">
                  <c:v>13157</c:v>
                </c:pt>
                <c:pt idx="4">
                  <c:v>14450</c:v>
                </c:pt>
                <c:pt idx="5">
                  <c:v>15219</c:v>
                </c:pt>
                <c:pt idx="6">
                  <c:v>13947</c:v>
                </c:pt>
                <c:pt idx="7">
                  <c:v>15550</c:v>
                </c:pt>
                <c:pt idx="8">
                  <c:v>14238</c:v>
                </c:pt>
                <c:pt idx="9">
                  <c:v>15631</c:v>
                </c:pt>
                <c:pt idx="10">
                  <c:v>14287</c:v>
                </c:pt>
                <c:pt idx="11">
                  <c:v>15041</c:v>
                </c:pt>
                <c:pt idx="12">
                  <c:v>14295</c:v>
                </c:pt>
                <c:pt idx="13">
                  <c:v>15128</c:v>
                </c:pt>
                <c:pt idx="14">
                  <c:v>13801</c:v>
                </c:pt>
                <c:pt idx="15">
                  <c:v>13788</c:v>
                </c:pt>
                <c:pt idx="16">
                  <c:v>14509</c:v>
                </c:pt>
                <c:pt idx="17">
                  <c:v>15269</c:v>
                </c:pt>
                <c:pt idx="18">
                  <c:v>14438</c:v>
                </c:pt>
                <c:pt idx="19">
                  <c:v>14734</c:v>
                </c:pt>
                <c:pt idx="20">
                  <c:v>12414</c:v>
                </c:pt>
                <c:pt idx="21">
                  <c:v>14238</c:v>
                </c:pt>
                <c:pt idx="22">
                  <c:v>11109</c:v>
                </c:pt>
                <c:pt idx="23">
                  <c:v>14276</c:v>
                </c:pt>
                <c:pt idx="24">
                  <c:v>12199</c:v>
                </c:pt>
                <c:pt idx="25">
                  <c:v>13914</c:v>
                </c:pt>
                <c:pt idx="26">
                  <c:v>13600</c:v>
                </c:pt>
                <c:pt idx="27">
                  <c:v>13430</c:v>
                </c:pt>
                <c:pt idx="28">
                  <c:v>11275</c:v>
                </c:pt>
                <c:pt idx="29">
                  <c:v>12663</c:v>
                </c:pt>
                <c:pt idx="30">
                  <c:v>9572</c:v>
                </c:pt>
                <c:pt idx="31">
                  <c:v>13980</c:v>
                </c:pt>
                <c:pt idx="32">
                  <c:v>13254</c:v>
                </c:pt>
                <c:pt idx="33">
                  <c:v>14152</c:v>
                </c:pt>
                <c:pt idx="34">
                  <c:v>13685</c:v>
                </c:pt>
                <c:pt idx="35">
                  <c:v>13661</c:v>
                </c:pt>
                <c:pt idx="36">
                  <c:v>13551</c:v>
                </c:pt>
                <c:pt idx="37">
                  <c:v>11712</c:v>
                </c:pt>
                <c:pt idx="38">
                  <c:v>10983</c:v>
                </c:pt>
                <c:pt idx="39">
                  <c:v>11916</c:v>
                </c:pt>
                <c:pt idx="40">
                  <c:v>13346</c:v>
                </c:pt>
                <c:pt idx="41">
                  <c:v>12375</c:v>
                </c:pt>
                <c:pt idx="42">
                  <c:v>14366</c:v>
                </c:pt>
                <c:pt idx="43">
                  <c:v>13466</c:v>
                </c:pt>
                <c:pt idx="44">
                  <c:v>14523</c:v>
                </c:pt>
                <c:pt idx="45">
                  <c:v>11116</c:v>
                </c:pt>
                <c:pt idx="46">
                  <c:v>13077</c:v>
                </c:pt>
                <c:pt idx="47">
                  <c:v>14371</c:v>
                </c:pt>
                <c:pt idx="48">
                  <c:v>13464</c:v>
                </c:pt>
                <c:pt idx="49">
                  <c:v>14381</c:v>
                </c:pt>
                <c:pt idx="50">
                  <c:v>13449</c:v>
                </c:pt>
                <c:pt idx="51">
                  <c:v>14262</c:v>
                </c:pt>
                <c:pt idx="52">
                  <c:v>11663</c:v>
                </c:pt>
                <c:pt idx="53">
                  <c:v>13481</c:v>
                </c:pt>
                <c:pt idx="54">
                  <c:v>14604</c:v>
                </c:pt>
                <c:pt idx="55">
                  <c:v>13027</c:v>
                </c:pt>
                <c:pt idx="56">
                  <c:v>14509</c:v>
                </c:pt>
                <c:pt idx="57">
                  <c:v>13480</c:v>
                </c:pt>
                <c:pt idx="58">
                  <c:v>13161</c:v>
                </c:pt>
                <c:pt idx="59">
                  <c:v>12374</c:v>
                </c:pt>
                <c:pt idx="60">
                  <c:v>13329</c:v>
                </c:pt>
                <c:pt idx="61">
                  <c:v>14612</c:v>
                </c:pt>
                <c:pt idx="62">
                  <c:v>12567</c:v>
                </c:pt>
                <c:pt idx="63">
                  <c:v>14224</c:v>
                </c:pt>
                <c:pt idx="64">
                  <c:v>12537</c:v>
                </c:pt>
                <c:pt idx="65">
                  <c:v>12855</c:v>
                </c:pt>
                <c:pt idx="66">
                  <c:v>11369</c:v>
                </c:pt>
                <c:pt idx="67">
                  <c:v>12615</c:v>
                </c:pt>
                <c:pt idx="68">
                  <c:v>13648</c:v>
                </c:pt>
                <c:pt idx="69">
                  <c:v>12224</c:v>
                </c:pt>
                <c:pt idx="70">
                  <c:v>13856</c:v>
                </c:pt>
                <c:pt idx="71">
                  <c:v>12807</c:v>
                </c:pt>
                <c:pt idx="72">
                  <c:v>13882</c:v>
                </c:pt>
                <c:pt idx="73">
                  <c:v>9428</c:v>
                </c:pt>
                <c:pt idx="74">
                  <c:v>12848</c:v>
                </c:pt>
                <c:pt idx="75">
                  <c:v>11905</c:v>
                </c:pt>
                <c:pt idx="76">
                  <c:v>12108</c:v>
                </c:pt>
                <c:pt idx="77">
                  <c:v>12559</c:v>
                </c:pt>
                <c:pt idx="78">
                  <c:v>11940</c:v>
                </c:pt>
                <c:pt idx="79">
                  <c:v>12999</c:v>
                </c:pt>
                <c:pt idx="80">
                  <c:v>10424</c:v>
                </c:pt>
                <c:pt idx="81">
                  <c:v>8453</c:v>
                </c:pt>
                <c:pt idx="82">
                  <c:v>12414</c:v>
                </c:pt>
                <c:pt idx="83">
                  <c:v>11129</c:v>
                </c:pt>
                <c:pt idx="84">
                  <c:v>11164</c:v>
                </c:pt>
                <c:pt idx="85">
                  <c:v>11883</c:v>
                </c:pt>
                <c:pt idx="86">
                  <c:v>12994</c:v>
                </c:pt>
                <c:pt idx="87">
                  <c:v>14354</c:v>
                </c:pt>
                <c:pt idx="88">
                  <c:v>11916</c:v>
                </c:pt>
                <c:pt idx="89">
                  <c:v>8807</c:v>
                </c:pt>
                <c:pt idx="90">
                  <c:v>13217</c:v>
                </c:pt>
                <c:pt idx="91">
                  <c:v>14156</c:v>
                </c:pt>
                <c:pt idx="92">
                  <c:v>12983</c:v>
                </c:pt>
                <c:pt idx="93">
                  <c:v>14338</c:v>
                </c:pt>
                <c:pt idx="94">
                  <c:v>14076</c:v>
                </c:pt>
                <c:pt idx="95">
                  <c:v>13304</c:v>
                </c:pt>
                <c:pt idx="96">
                  <c:v>12095</c:v>
                </c:pt>
                <c:pt idx="97">
                  <c:v>13362</c:v>
                </c:pt>
                <c:pt idx="98">
                  <c:v>14728</c:v>
                </c:pt>
                <c:pt idx="99">
                  <c:v>13243</c:v>
                </c:pt>
                <c:pt idx="100">
                  <c:v>12839</c:v>
                </c:pt>
                <c:pt idx="101">
                  <c:v>13442</c:v>
                </c:pt>
                <c:pt idx="102">
                  <c:v>12050</c:v>
                </c:pt>
                <c:pt idx="103">
                  <c:v>11810</c:v>
                </c:pt>
                <c:pt idx="104">
                  <c:v>11305</c:v>
                </c:pt>
                <c:pt idx="105">
                  <c:v>14476</c:v>
                </c:pt>
                <c:pt idx="106">
                  <c:v>13039</c:v>
                </c:pt>
                <c:pt idx="107">
                  <c:v>12720</c:v>
                </c:pt>
                <c:pt idx="108">
                  <c:v>11234</c:v>
                </c:pt>
                <c:pt idx="109">
                  <c:v>11384</c:v>
                </c:pt>
                <c:pt idx="110">
                  <c:v>9399</c:v>
                </c:pt>
                <c:pt idx="111">
                  <c:v>12584</c:v>
                </c:pt>
                <c:pt idx="112">
                  <c:v>11174</c:v>
                </c:pt>
                <c:pt idx="113">
                  <c:v>11647</c:v>
                </c:pt>
                <c:pt idx="114">
                  <c:v>10300</c:v>
                </c:pt>
                <c:pt idx="115">
                  <c:v>11799</c:v>
                </c:pt>
                <c:pt idx="116">
                  <c:v>11953</c:v>
                </c:pt>
                <c:pt idx="117">
                  <c:v>12813</c:v>
                </c:pt>
                <c:pt idx="118">
                  <c:v>9269</c:v>
                </c:pt>
                <c:pt idx="119">
                  <c:v>11901</c:v>
                </c:pt>
                <c:pt idx="120">
                  <c:v>11259</c:v>
                </c:pt>
                <c:pt idx="121">
                  <c:v>11900</c:v>
                </c:pt>
                <c:pt idx="122">
                  <c:v>10275</c:v>
                </c:pt>
                <c:pt idx="123">
                  <c:v>11478</c:v>
                </c:pt>
                <c:pt idx="124">
                  <c:v>11485</c:v>
                </c:pt>
                <c:pt idx="125">
                  <c:v>12753</c:v>
                </c:pt>
                <c:pt idx="126">
                  <c:v>9398</c:v>
                </c:pt>
                <c:pt idx="127">
                  <c:v>12050</c:v>
                </c:pt>
                <c:pt idx="128">
                  <c:v>11216</c:v>
                </c:pt>
                <c:pt idx="129">
                  <c:v>12029</c:v>
                </c:pt>
                <c:pt idx="130">
                  <c:v>11403</c:v>
                </c:pt>
                <c:pt idx="131">
                  <c:v>11779</c:v>
                </c:pt>
                <c:pt idx="132">
                  <c:v>12211</c:v>
                </c:pt>
                <c:pt idx="133">
                  <c:v>12387</c:v>
                </c:pt>
                <c:pt idx="134">
                  <c:v>10808</c:v>
                </c:pt>
                <c:pt idx="135">
                  <c:v>11956</c:v>
                </c:pt>
                <c:pt idx="136">
                  <c:v>14067</c:v>
                </c:pt>
                <c:pt idx="137">
                  <c:v>11856</c:v>
                </c:pt>
                <c:pt idx="138">
                  <c:v>14330</c:v>
                </c:pt>
                <c:pt idx="139">
                  <c:v>13655</c:v>
                </c:pt>
                <c:pt idx="140">
                  <c:v>14297</c:v>
                </c:pt>
                <c:pt idx="141">
                  <c:v>10770</c:v>
                </c:pt>
                <c:pt idx="142">
                  <c:v>13367</c:v>
                </c:pt>
                <c:pt idx="143">
                  <c:v>13842</c:v>
                </c:pt>
                <c:pt idx="144">
                  <c:v>12935</c:v>
                </c:pt>
                <c:pt idx="145">
                  <c:v>12061</c:v>
                </c:pt>
                <c:pt idx="146">
                  <c:v>11253</c:v>
                </c:pt>
                <c:pt idx="147">
                  <c:v>11531</c:v>
                </c:pt>
                <c:pt idx="148">
                  <c:v>10210</c:v>
                </c:pt>
                <c:pt idx="149">
                  <c:v>11002</c:v>
                </c:pt>
                <c:pt idx="150">
                  <c:v>11252</c:v>
                </c:pt>
                <c:pt idx="151">
                  <c:v>11795</c:v>
                </c:pt>
                <c:pt idx="152">
                  <c:v>10731</c:v>
                </c:pt>
                <c:pt idx="153">
                  <c:v>12223</c:v>
                </c:pt>
                <c:pt idx="154">
                  <c:v>11150</c:v>
                </c:pt>
                <c:pt idx="155">
                  <c:v>12172</c:v>
                </c:pt>
                <c:pt idx="156">
                  <c:v>10779</c:v>
                </c:pt>
                <c:pt idx="157">
                  <c:v>10162</c:v>
                </c:pt>
                <c:pt idx="158">
                  <c:v>11212</c:v>
                </c:pt>
                <c:pt idx="159">
                  <c:v>11914</c:v>
                </c:pt>
                <c:pt idx="160">
                  <c:v>11286</c:v>
                </c:pt>
                <c:pt idx="161">
                  <c:v>12060</c:v>
                </c:pt>
                <c:pt idx="162">
                  <c:v>11023</c:v>
                </c:pt>
                <c:pt idx="163">
                  <c:v>12234</c:v>
                </c:pt>
                <c:pt idx="164">
                  <c:v>11142</c:v>
                </c:pt>
                <c:pt idx="165">
                  <c:v>10206</c:v>
                </c:pt>
                <c:pt idx="166">
                  <c:v>11397</c:v>
                </c:pt>
                <c:pt idx="167">
                  <c:v>12223</c:v>
                </c:pt>
                <c:pt idx="168">
                  <c:v>11015</c:v>
                </c:pt>
                <c:pt idx="169">
                  <c:v>11710</c:v>
                </c:pt>
                <c:pt idx="170">
                  <c:v>11230</c:v>
                </c:pt>
                <c:pt idx="171">
                  <c:v>11947</c:v>
                </c:pt>
                <c:pt idx="172">
                  <c:v>11265</c:v>
                </c:pt>
                <c:pt idx="173">
                  <c:v>10145</c:v>
                </c:pt>
                <c:pt idx="174">
                  <c:v>11018</c:v>
                </c:pt>
                <c:pt idx="175">
                  <c:v>11623</c:v>
                </c:pt>
                <c:pt idx="176">
                  <c:v>11214</c:v>
                </c:pt>
                <c:pt idx="177">
                  <c:v>12069</c:v>
                </c:pt>
                <c:pt idx="178">
                  <c:v>11301</c:v>
                </c:pt>
                <c:pt idx="179">
                  <c:v>12395</c:v>
                </c:pt>
                <c:pt idx="180">
                  <c:v>11024</c:v>
                </c:pt>
                <c:pt idx="181">
                  <c:v>10015</c:v>
                </c:pt>
                <c:pt idx="182">
                  <c:v>11769</c:v>
                </c:pt>
                <c:pt idx="183">
                  <c:v>11227</c:v>
                </c:pt>
                <c:pt idx="184">
                  <c:v>11441</c:v>
                </c:pt>
                <c:pt idx="185">
                  <c:v>11842</c:v>
                </c:pt>
                <c:pt idx="186">
                  <c:v>11093</c:v>
                </c:pt>
                <c:pt idx="187">
                  <c:v>11901</c:v>
                </c:pt>
                <c:pt idx="188">
                  <c:v>11024</c:v>
                </c:pt>
                <c:pt idx="189">
                  <c:v>9949</c:v>
                </c:pt>
                <c:pt idx="190">
                  <c:v>11776</c:v>
                </c:pt>
                <c:pt idx="191">
                  <c:v>10998</c:v>
                </c:pt>
                <c:pt idx="192">
                  <c:v>11864</c:v>
                </c:pt>
                <c:pt idx="193">
                  <c:v>11166</c:v>
                </c:pt>
                <c:pt idx="194">
                  <c:v>13281</c:v>
                </c:pt>
                <c:pt idx="195">
                  <c:v>11800</c:v>
                </c:pt>
                <c:pt idx="196">
                  <c:v>11172</c:v>
                </c:pt>
                <c:pt idx="197">
                  <c:v>9912</c:v>
                </c:pt>
                <c:pt idx="198">
                  <c:v>12762</c:v>
                </c:pt>
                <c:pt idx="199">
                  <c:v>11747</c:v>
                </c:pt>
                <c:pt idx="200">
                  <c:v>11711</c:v>
                </c:pt>
                <c:pt idx="201">
                  <c:v>11684</c:v>
                </c:pt>
                <c:pt idx="202">
                  <c:v>11178</c:v>
                </c:pt>
                <c:pt idx="203">
                  <c:v>11897</c:v>
                </c:pt>
                <c:pt idx="204">
                  <c:v>11238</c:v>
                </c:pt>
                <c:pt idx="205">
                  <c:v>10096</c:v>
                </c:pt>
                <c:pt idx="206">
                  <c:v>12264</c:v>
                </c:pt>
                <c:pt idx="207">
                  <c:v>11510</c:v>
                </c:pt>
                <c:pt idx="208">
                  <c:v>11934</c:v>
                </c:pt>
                <c:pt idx="209">
                  <c:v>11585</c:v>
                </c:pt>
                <c:pt idx="210">
                  <c:v>11717</c:v>
                </c:pt>
                <c:pt idx="211">
                  <c:v>12322</c:v>
                </c:pt>
                <c:pt idx="212">
                  <c:v>11125</c:v>
                </c:pt>
                <c:pt idx="213">
                  <c:v>10030</c:v>
                </c:pt>
                <c:pt idx="214">
                  <c:v>11159</c:v>
                </c:pt>
                <c:pt idx="215">
                  <c:v>10891</c:v>
                </c:pt>
                <c:pt idx="216">
                  <c:v>11690</c:v>
                </c:pt>
                <c:pt idx="217">
                  <c:v>10935</c:v>
                </c:pt>
                <c:pt idx="218">
                  <c:v>11886</c:v>
                </c:pt>
                <c:pt idx="219">
                  <c:v>10554</c:v>
                </c:pt>
                <c:pt idx="220">
                  <c:v>11903</c:v>
                </c:pt>
                <c:pt idx="221">
                  <c:v>9377</c:v>
                </c:pt>
                <c:pt idx="222">
                  <c:v>11683</c:v>
                </c:pt>
                <c:pt idx="223">
                  <c:v>11153</c:v>
                </c:pt>
                <c:pt idx="224">
                  <c:v>11742</c:v>
                </c:pt>
                <c:pt idx="225">
                  <c:v>10903</c:v>
                </c:pt>
                <c:pt idx="226">
                  <c:v>11727</c:v>
                </c:pt>
                <c:pt idx="227">
                  <c:v>10835</c:v>
                </c:pt>
                <c:pt idx="228">
                  <c:v>11648</c:v>
                </c:pt>
                <c:pt idx="229">
                  <c:v>10760</c:v>
                </c:pt>
                <c:pt idx="230">
                  <c:v>10309</c:v>
                </c:pt>
                <c:pt idx="231">
                  <c:v>11046</c:v>
                </c:pt>
                <c:pt idx="232">
                  <c:v>11544</c:v>
                </c:pt>
                <c:pt idx="233">
                  <c:v>11139</c:v>
                </c:pt>
                <c:pt idx="234">
                  <c:v>12110</c:v>
                </c:pt>
                <c:pt idx="235">
                  <c:v>10628</c:v>
                </c:pt>
                <c:pt idx="236">
                  <c:v>12170</c:v>
                </c:pt>
                <c:pt idx="237">
                  <c:v>10950</c:v>
                </c:pt>
                <c:pt idx="238">
                  <c:v>9461</c:v>
                </c:pt>
                <c:pt idx="239">
                  <c:v>11426</c:v>
                </c:pt>
                <c:pt idx="240">
                  <c:v>11139</c:v>
                </c:pt>
                <c:pt idx="241">
                  <c:v>12054</c:v>
                </c:pt>
                <c:pt idx="242">
                  <c:v>11067</c:v>
                </c:pt>
                <c:pt idx="243">
                  <c:v>12120</c:v>
                </c:pt>
                <c:pt idx="244">
                  <c:v>11359</c:v>
                </c:pt>
                <c:pt idx="245">
                  <c:v>11754</c:v>
                </c:pt>
                <c:pt idx="246">
                  <c:v>9370</c:v>
                </c:pt>
                <c:pt idx="247">
                  <c:v>11956</c:v>
                </c:pt>
                <c:pt idx="248">
                  <c:v>11341</c:v>
                </c:pt>
                <c:pt idx="249">
                  <c:v>11821</c:v>
                </c:pt>
                <c:pt idx="250">
                  <c:v>11072</c:v>
                </c:pt>
                <c:pt idx="251">
                  <c:v>11909</c:v>
                </c:pt>
                <c:pt idx="252">
                  <c:v>10833</c:v>
                </c:pt>
                <c:pt idx="253">
                  <c:v>11473</c:v>
                </c:pt>
                <c:pt idx="254">
                  <c:v>9214</c:v>
                </c:pt>
                <c:pt idx="255">
                  <c:v>10866</c:v>
                </c:pt>
                <c:pt idx="256">
                  <c:v>10658</c:v>
                </c:pt>
                <c:pt idx="257">
                  <c:v>11682</c:v>
                </c:pt>
                <c:pt idx="258">
                  <c:v>11266</c:v>
                </c:pt>
                <c:pt idx="259">
                  <c:v>11592</c:v>
                </c:pt>
                <c:pt idx="260">
                  <c:v>10772</c:v>
                </c:pt>
                <c:pt idx="261">
                  <c:v>11340</c:v>
                </c:pt>
                <c:pt idx="262">
                  <c:v>10789</c:v>
                </c:pt>
                <c:pt idx="263">
                  <c:v>9610</c:v>
                </c:pt>
                <c:pt idx="264">
                  <c:v>11217</c:v>
                </c:pt>
                <c:pt idx="265">
                  <c:v>11963</c:v>
                </c:pt>
                <c:pt idx="266">
                  <c:v>11333</c:v>
                </c:pt>
                <c:pt idx="267">
                  <c:v>11924</c:v>
                </c:pt>
                <c:pt idx="268">
                  <c:v>3684</c:v>
                </c:pt>
                <c:pt idx="269">
                  <c:v>4796</c:v>
                </c:pt>
                <c:pt idx="270">
                  <c:v>3787</c:v>
                </c:pt>
                <c:pt idx="271">
                  <c:v>4641</c:v>
                </c:pt>
                <c:pt idx="272">
                  <c:v>3885</c:v>
                </c:pt>
                <c:pt idx="273">
                  <c:v>4522</c:v>
                </c:pt>
                <c:pt idx="274">
                  <c:v>4471</c:v>
                </c:pt>
                <c:pt idx="275">
                  <c:v>4237</c:v>
                </c:pt>
                <c:pt idx="276">
                  <c:v>4025</c:v>
                </c:pt>
                <c:pt idx="277">
                  <c:v>4277</c:v>
                </c:pt>
                <c:pt idx="278">
                  <c:v>4487</c:v>
                </c:pt>
                <c:pt idx="279">
                  <c:v>3576</c:v>
                </c:pt>
                <c:pt idx="280">
                  <c:v>5765</c:v>
                </c:pt>
                <c:pt idx="281">
                  <c:v>3999</c:v>
                </c:pt>
                <c:pt idx="282">
                  <c:v>4481</c:v>
                </c:pt>
                <c:pt idx="283">
                  <c:v>4063</c:v>
                </c:pt>
                <c:pt idx="284">
                  <c:v>4102</c:v>
                </c:pt>
                <c:pt idx="285">
                  <c:v>4901</c:v>
                </c:pt>
                <c:pt idx="286">
                  <c:v>4542</c:v>
                </c:pt>
                <c:pt idx="287">
                  <c:v>4533</c:v>
                </c:pt>
                <c:pt idx="288">
                  <c:v>3297</c:v>
                </c:pt>
                <c:pt idx="289">
                  <c:v>3504</c:v>
                </c:pt>
                <c:pt idx="290">
                  <c:v>3177</c:v>
                </c:pt>
                <c:pt idx="291">
                  <c:v>3241</c:v>
                </c:pt>
                <c:pt idx="292">
                  <c:v>3461</c:v>
                </c:pt>
                <c:pt idx="293">
                  <c:v>4555</c:v>
                </c:pt>
                <c:pt idx="294">
                  <c:v>4028</c:v>
                </c:pt>
                <c:pt idx="295">
                  <c:v>4614</c:v>
                </c:pt>
                <c:pt idx="296">
                  <c:v>4669</c:v>
                </c:pt>
                <c:pt idx="297">
                  <c:v>4104</c:v>
                </c:pt>
                <c:pt idx="298">
                  <c:v>4146</c:v>
                </c:pt>
                <c:pt idx="299">
                  <c:v>3648</c:v>
                </c:pt>
                <c:pt idx="300">
                  <c:v>3836</c:v>
                </c:pt>
                <c:pt idx="301">
                  <c:v>4565</c:v>
                </c:pt>
                <c:pt idx="302">
                  <c:v>4699</c:v>
                </c:pt>
                <c:pt idx="303">
                  <c:v>4815</c:v>
                </c:pt>
                <c:pt idx="304">
                  <c:v>3510</c:v>
                </c:pt>
                <c:pt idx="305">
                  <c:v>4715</c:v>
                </c:pt>
                <c:pt idx="306">
                  <c:v>4425</c:v>
                </c:pt>
                <c:pt idx="307">
                  <c:v>3820</c:v>
                </c:pt>
                <c:pt idx="308">
                  <c:v>4533</c:v>
                </c:pt>
                <c:pt idx="309">
                  <c:v>4320</c:v>
                </c:pt>
                <c:pt idx="310">
                  <c:v>4417</c:v>
                </c:pt>
                <c:pt idx="311">
                  <c:v>4336</c:v>
                </c:pt>
                <c:pt idx="312">
                  <c:v>4440</c:v>
                </c:pt>
                <c:pt idx="313">
                  <c:v>5001</c:v>
                </c:pt>
                <c:pt idx="314">
                  <c:v>4031</c:v>
                </c:pt>
                <c:pt idx="315">
                  <c:v>4220</c:v>
                </c:pt>
                <c:pt idx="316">
                  <c:v>4294</c:v>
                </c:pt>
                <c:pt idx="317">
                  <c:v>4249</c:v>
                </c:pt>
                <c:pt idx="318">
                  <c:v>5077</c:v>
                </c:pt>
                <c:pt idx="319">
                  <c:v>3526</c:v>
                </c:pt>
                <c:pt idx="320">
                  <c:v>4447</c:v>
                </c:pt>
                <c:pt idx="321">
                  <c:v>4574</c:v>
                </c:pt>
                <c:pt idx="322">
                  <c:v>4776</c:v>
                </c:pt>
                <c:pt idx="323">
                  <c:v>3623</c:v>
                </c:pt>
                <c:pt idx="324">
                  <c:v>4775</c:v>
                </c:pt>
                <c:pt idx="325">
                  <c:v>3955</c:v>
                </c:pt>
                <c:pt idx="326">
                  <c:v>4931</c:v>
                </c:pt>
                <c:pt idx="327">
                  <c:v>3355</c:v>
                </c:pt>
                <c:pt idx="328">
                  <c:v>5357</c:v>
                </c:pt>
                <c:pt idx="329">
                  <c:v>4350</c:v>
                </c:pt>
                <c:pt idx="330">
                  <c:v>4620</c:v>
                </c:pt>
                <c:pt idx="331">
                  <c:v>4637</c:v>
                </c:pt>
                <c:pt idx="332">
                  <c:v>3486</c:v>
                </c:pt>
                <c:pt idx="333">
                  <c:v>4674</c:v>
                </c:pt>
                <c:pt idx="334">
                  <c:v>4566</c:v>
                </c:pt>
                <c:pt idx="335">
                  <c:v>3964</c:v>
                </c:pt>
                <c:pt idx="336">
                  <c:v>3789</c:v>
                </c:pt>
                <c:pt idx="337">
                  <c:v>4220</c:v>
                </c:pt>
                <c:pt idx="338">
                  <c:v>4739</c:v>
                </c:pt>
                <c:pt idx="339">
                  <c:v>4577</c:v>
                </c:pt>
                <c:pt idx="340">
                  <c:v>3966</c:v>
                </c:pt>
                <c:pt idx="341">
                  <c:v>3738</c:v>
                </c:pt>
                <c:pt idx="342">
                  <c:v>5525</c:v>
                </c:pt>
                <c:pt idx="343">
                  <c:v>3762</c:v>
                </c:pt>
                <c:pt idx="344">
                  <c:v>4317</c:v>
                </c:pt>
                <c:pt idx="345">
                  <c:v>4549</c:v>
                </c:pt>
                <c:pt idx="346">
                  <c:v>4553</c:v>
                </c:pt>
                <c:pt idx="347">
                  <c:v>4808</c:v>
                </c:pt>
                <c:pt idx="348">
                  <c:v>4038</c:v>
                </c:pt>
                <c:pt idx="349">
                  <c:v>4738</c:v>
                </c:pt>
                <c:pt idx="350">
                  <c:v>4715</c:v>
                </c:pt>
                <c:pt idx="351">
                  <c:v>3940</c:v>
                </c:pt>
                <c:pt idx="352">
                  <c:v>4318</c:v>
                </c:pt>
                <c:pt idx="353">
                  <c:v>4477</c:v>
                </c:pt>
                <c:pt idx="354">
                  <c:v>3857</c:v>
                </c:pt>
                <c:pt idx="355">
                  <c:v>4727</c:v>
                </c:pt>
                <c:pt idx="356">
                  <c:v>4170</c:v>
                </c:pt>
                <c:pt idx="357">
                  <c:v>4176</c:v>
                </c:pt>
                <c:pt idx="358">
                  <c:v>4428</c:v>
                </c:pt>
                <c:pt idx="359">
                  <c:v>3778</c:v>
                </c:pt>
                <c:pt idx="360">
                  <c:v>4184</c:v>
                </c:pt>
                <c:pt idx="361">
                  <c:v>5037</c:v>
                </c:pt>
                <c:pt idx="362">
                  <c:v>3369</c:v>
                </c:pt>
                <c:pt idx="363">
                  <c:v>4878</c:v>
                </c:pt>
                <c:pt idx="364">
                  <c:v>3708</c:v>
                </c:pt>
                <c:pt idx="365">
                  <c:v>4646</c:v>
                </c:pt>
                <c:pt idx="366">
                  <c:v>3854</c:v>
                </c:pt>
                <c:pt idx="367">
                  <c:v>3812</c:v>
                </c:pt>
                <c:pt idx="368">
                  <c:v>4115</c:v>
                </c:pt>
                <c:pt idx="369">
                  <c:v>5315</c:v>
                </c:pt>
                <c:pt idx="370">
                  <c:v>3952</c:v>
                </c:pt>
                <c:pt idx="371">
                  <c:v>4617</c:v>
                </c:pt>
                <c:pt idx="372">
                  <c:v>4332</c:v>
                </c:pt>
                <c:pt idx="373">
                  <c:v>3439</c:v>
                </c:pt>
                <c:pt idx="374">
                  <c:v>4039</c:v>
                </c:pt>
                <c:pt idx="375">
                  <c:v>4721</c:v>
                </c:pt>
                <c:pt idx="376">
                  <c:v>5113</c:v>
                </c:pt>
                <c:pt idx="377">
                  <c:v>3512</c:v>
                </c:pt>
                <c:pt idx="378">
                  <c:v>5208</c:v>
                </c:pt>
                <c:pt idx="379">
                  <c:v>4371</c:v>
                </c:pt>
                <c:pt idx="380">
                  <c:v>4261</c:v>
                </c:pt>
                <c:pt idx="381">
                  <c:v>3618</c:v>
                </c:pt>
                <c:pt idx="382">
                  <c:v>5215</c:v>
                </c:pt>
                <c:pt idx="383">
                  <c:v>3827</c:v>
                </c:pt>
                <c:pt idx="384">
                  <c:v>3921</c:v>
                </c:pt>
                <c:pt idx="385">
                  <c:v>4020</c:v>
                </c:pt>
                <c:pt idx="386">
                  <c:v>4907</c:v>
                </c:pt>
                <c:pt idx="387">
                  <c:v>3030</c:v>
                </c:pt>
                <c:pt idx="388">
                  <c:v>4492</c:v>
                </c:pt>
                <c:pt idx="389">
                  <c:v>4478</c:v>
                </c:pt>
                <c:pt idx="390">
                  <c:v>4299</c:v>
                </c:pt>
                <c:pt idx="391">
                  <c:v>4467</c:v>
                </c:pt>
                <c:pt idx="392">
                  <c:v>3393</c:v>
                </c:pt>
                <c:pt idx="393">
                  <c:v>4043</c:v>
                </c:pt>
                <c:pt idx="394">
                  <c:v>4949</c:v>
                </c:pt>
                <c:pt idx="395">
                  <c:v>4238</c:v>
                </c:pt>
                <c:pt idx="396">
                  <c:v>3795</c:v>
                </c:pt>
                <c:pt idx="397">
                  <c:v>4102</c:v>
                </c:pt>
                <c:pt idx="398">
                  <c:v>4471</c:v>
                </c:pt>
                <c:pt idx="399">
                  <c:v>4155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C5B-4109-94B5-C25D0B2CE0BC}"/>
            </c:ext>
          </c:extLst>
        </c:ser>
        <c:ser>
          <c:idx val="2"/>
          <c:order val="2"/>
          <c:tx>
            <c:v>ceph-s</c:v>
          </c:tx>
          <c:spPr>
            <a:ln w="28575" cap="rnd">
              <a:solidFill>
                <a:srgbClr val="FF6A00"/>
              </a:solidFill>
              <a:round/>
            </a:ln>
            <a:effectLst/>
          </c:spPr>
          <c:marker>
            <c:symbol val="none"/>
          </c:marker>
          <c:val>
            <c:numRef>
              <c:f>'ceph-randwrite'!$J$1:$J$400</c:f>
              <c:numCache>
                <c:formatCode>General</c:formatCode>
                <c:ptCount val="400"/>
                <c:pt idx="0">
                  <c:v>442</c:v>
                </c:pt>
                <c:pt idx="1">
                  <c:v>290</c:v>
                </c:pt>
                <c:pt idx="2">
                  <c:v>285</c:v>
                </c:pt>
                <c:pt idx="3">
                  <c:v>439</c:v>
                </c:pt>
                <c:pt idx="4">
                  <c:v>1085</c:v>
                </c:pt>
                <c:pt idx="5">
                  <c:v>708</c:v>
                </c:pt>
                <c:pt idx="6">
                  <c:v>1041</c:v>
                </c:pt>
                <c:pt idx="7">
                  <c:v>1193</c:v>
                </c:pt>
                <c:pt idx="8">
                  <c:v>619</c:v>
                </c:pt>
                <c:pt idx="9">
                  <c:v>1697</c:v>
                </c:pt>
                <c:pt idx="10">
                  <c:v>870</c:v>
                </c:pt>
                <c:pt idx="11">
                  <c:v>1387</c:v>
                </c:pt>
                <c:pt idx="12">
                  <c:v>2738</c:v>
                </c:pt>
                <c:pt idx="13">
                  <c:v>255</c:v>
                </c:pt>
                <c:pt idx="14">
                  <c:v>432</c:v>
                </c:pt>
                <c:pt idx="15">
                  <c:v>963</c:v>
                </c:pt>
                <c:pt idx="16">
                  <c:v>1451</c:v>
                </c:pt>
                <c:pt idx="17">
                  <c:v>256</c:v>
                </c:pt>
                <c:pt idx="18">
                  <c:v>1991</c:v>
                </c:pt>
                <c:pt idx="19">
                  <c:v>4952</c:v>
                </c:pt>
                <c:pt idx="20">
                  <c:v>2850</c:v>
                </c:pt>
                <c:pt idx="21">
                  <c:v>2396</c:v>
                </c:pt>
                <c:pt idx="22">
                  <c:v>252</c:v>
                </c:pt>
                <c:pt idx="23">
                  <c:v>267</c:v>
                </c:pt>
                <c:pt idx="24">
                  <c:v>1692</c:v>
                </c:pt>
                <c:pt idx="25">
                  <c:v>2495</c:v>
                </c:pt>
                <c:pt idx="26">
                  <c:v>2472</c:v>
                </c:pt>
                <c:pt idx="27">
                  <c:v>1355</c:v>
                </c:pt>
                <c:pt idx="28">
                  <c:v>263</c:v>
                </c:pt>
                <c:pt idx="29">
                  <c:v>300</c:v>
                </c:pt>
                <c:pt idx="30">
                  <c:v>305</c:v>
                </c:pt>
                <c:pt idx="31">
                  <c:v>1049</c:v>
                </c:pt>
                <c:pt idx="32">
                  <c:v>1329</c:v>
                </c:pt>
                <c:pt idx="33">
                  <c:v>5090</c:v>
                </c:pt>
                <c:pt idx="34">
                  <c:v>4513</c:v>
                </c:pt>
                <c:pt idx="35">
                  <c:v>3444</c:v>
                </c:pt>
                <c:pt idx="36">
                  <c:v>4767</c:v>
                </c:pt>
                <c:pt idx="37">
                  <c:v>4636</c:v>
                </c:pt>
                <c:pt idx="38">
                  <c:v>4269</c:v>
                </c:pt>
                <c:pt idx="39">
                  <c:v>4132</c:v>
                </c:pt>
                <c:pt idx="40">
                  <c:v>4293</c:v>
                </c:pt>
                <c:pt idx="41">
                  <c:v>3861</c:v>
                </c:pt>
                <c:pt idx="42">
                  <c:v>4439</c:v>
                </c:pt>
                <c:pt idx="43">
                  <c:v>4334</c:v>
                </c:pt>
                <c:pt idx="44">
                  <c:v>4163</c:v>
                </c:pt>
                <c:pt idx="45">
                  <c:v>4321</c:v>
                </c:pt>
                <c:pt idx="46">
                  <c:v>4174</c:v>
                </c:pt>
                <c:pt idx="47">
                  <c:v>3202</c:v>
                </c:pt>
                <c:pt idx="48">
                  <c:v>2824</c:v>
                </c:pt>
                <c:pt idx="49">
                  <c:v>3371</c:v>
                </c:pt>
                <c:pt idx="50">
                  <c:v>3318</c:v>
                </c:pt>
                <c:pt idx="51">
                  <c:v>3600</c:v>
                </c:pt>
                <c:pt idx="52">
                  <c:v>3857</c:v>
                </c:pt>
                <c:pt idx="53">
                  <c:v>3989</c:v>
                </c:pt>
                <c:pt idx="54">
                  <c:v>3437</c:v>
                </c:pt>
                <c:pt idx="55">
                  <c:v>2914</c:v>
                </c:pt>
                <c:pt idx="56">
                  <c:v>3360</c:v>
                </c:pt>
                <c:pt idx="57">
                  <c:v>3436</c:v>
                </c:pt>
                <c:pt idx="58">
                  <c:v>3642</c:v>
                </c:pt>
                <c:pt idx="59">
                  <c:v>3232</c:v>
                </c:pt>
                <c:pt idx="60">
                  <c:v>3422</c:v>
                </c:pt>
                <c:pt idx="61">
                  <c:v>3218</c:v>
                </c:pt>
                <c:pt idx="62">
                  <c:v>2746</c:v>
                </c:pt>
                <c:pt idx="63">
                  <c:v>3204</c:v>
                </c:pt>
                <c:pt idx="64">
                  <c:v>3304</c:v>
                </c:pt>
                <c:pt idx="65">
                  <c:v>3339</c:v>
                </c:pt>
                <c:pt idx="66">
                  <c:v>3333</c:v>
                </c:pt>
                <c:pt idx="67">
                  <c:v>3040</c:v>
                </c:pt>
                <c:pt idx="68">
                  <c:v>3403</c:v>
                </c:pt>
                <c:pt idx="69">
                  <c:v>3460</c:v>
                </c:pt>
                <c:pt idx="70">
                  <c:v>3018</c:v>
                </c:pt>
                <c:pt idx="71">
                  <c:v>3207</c:v>
                </c:pt>
                <c:pt idx="72">
                  <c:v>3335</c:v>
                </c:pt>
                <c:pt idx="73">
                  <c:v>3011</c:v>
                </c:pt>
                <c:pt idx="74">
                  <c:v>3232</c:v>
                </c:pt>
                <c:pt idx="75">
                  <c:v>3126</c:v>
                </c:pt>
                <c:pt idx="76">
                  <c:v>3187</c:v>
                </c:pt>
                <c:pt idx="77">
                  <c:v>2881</c:v>
                </c:pt>
                <c:pt idx="78">
                  <c:v>3168</c:v>
                </c:pt>
                <c:pt idx="79">
                  <c:v>2559</c:v>
                </c:pt>
                <c:pt idx="80">
                  <c:v>2948</c:v>
                </c:pt>
                <c:pt idx="81">
                  <c:v>3070</c:v>
                </c:pt>
                <c:pt idx="82">
                  <c:v>2946</c:v>
                </c:pt>
                <c:pt idx="83">
                  <c:v>2674</c:v>
                </c:pt>
                <c:pt idx="84">
                  <c:v>3049</c:v>
                </c:pt>
                <c:pt idx="85">
                  <c:v>2131</c:v>
                </c:pt>
                <c:pt idx="86">
                  <c:v>2823</c:v>
                </c:pt>
                <c:pt idx="87">
                  <c:v>2595</c:v>
                </c:pt>
                <c:pt idx="88">
                  <c:v>2571</c:v>
                </c:pt>
                <c:pt idx="89">
                  <c:v>2580</c:v>
                </c:pt>
                <c:pt idx="90">
                  <c:v>2814</c:v>
                </c:pt>
                <c:pt idx="91">
                  <c:v>2315</c:v>
                </c:pt>
                <c:pt idx="92">
                  <c:v>2552</c:v>
                </c:pt>
                <c:pt idx="93">
                  <c:v>2970</c:v>
                </c:pt>
                <c:pt idx="94">
                  <c:v>2883</c:v>
                </c:pt>
                <c:pt idx="95">
                  <c:v>2799</c:v>
                </c:pt>
                <c:pt idx="96">
                  <c:v>2545</c:v>
                </c:pt>
                <c:pt idx="97">
                  <c:v>2804</c:v>
                </c:pt>
                <c:pt idx="98">
                  <c:v>2405</c:v>
                </c:pt>
                <c:pt idx="99">
                  <c:v>2658</c:v>
                </c:pt>
                <c:pt idx="100">
                  <c:v>2721</c:v>
                </c:pt>
                <c:pt idx="101">
                  <c:v>2516</c:v>
                </c:pt>
                <c:pt idx="102">
                  <c:v>2672</c:v>
                </c:pt>
                <c:pt idx="103">
                  <c:v>2329</c:v>
                </c:pt>
                <c:pt idx="104">
                  <c:v>2563</c:v>
                </c:pt>
                <c:pt idx="105">
                  <c:v>2430</c:v>
                </c:pt>
                <c:pt idx="106">
                  <c:v>2181</c:v>
                </c:pt>
                <c:pt idx="107">
                  <c:v>2248</c:v>
                </c:pt>
                <c:pt idx="108">
                  <c:v>2557</c:v>
                </c:pt>
                <c:pt idx="109">
                  <c:v>2457</c:v>
                </c:pt>
                <c:pt idx="110">
                  <c:v>2499</c:v>
                </c:pt>
                <c:pt idx="111">
                  <c:v>2647</c:v>
                </c:pt>
                <c:pt idx="112">
                  <c:v>2475</c:v>
                </c:pt>
                <c:pt idx="113">
                  <c:v>2552</c:v>
                </c:pt>
                <c:pt idx="114">
                  <c:v>2441</c:v>
                </c:pt>
                <c:pt idx="115">
                  <c:v>2310</c:v>
                </c:pt>
                <c:pt idx="116">
                  <c:v>2492</c:v>
                </c:pt>
                <c:pt idx="117">
                  <c:v>2459</c:v>
                </c:pt>
                <c:pt idx="118">
                  <c:v>2651</c:v>
                </c:pt>
                <c:pt idx="119">
                  <c:v>2299</c:v>
                </c:pt>
                <c:pt idx="120">
                  <c:v>2246</c:v>
                </c:pt>
                <c:pt idx="121">
                  <c:v>2350</c:v>
                </c:pt>
                <c:pt idx="122">
                  <c:v>2207</c:v>
                </c:pt>
                <c:pt idx="123">
                  <c:v>2249</c:v>
                </c:pt>
                <c:pt idx="124">
                  <c:v>2368</c:v>
                </c:pt>
                <c:pt idx="125">
                  <c:v>2024</c:v>
                </c:pt>
                <c:pt idx="126">
                  <c:v>2308</c:v>
                </c:pt>
                <c:pt idx="127">
                  <c:v>2477</c:v>
                </c:pt>
                <c:pt idx="128">
                  <c:v>2289</c:v>
                </c:pt>
                <c:pt idx="129">
                  <c:v>2134</c:v>
                </c:pt>
                <c:pt idx="130">
                  <c:v>1993</c:v>
                </c:pt>
                <c:pt idx="131">
                  <c:v>2092</c:v>
                </c:pt>
                <c:pt idx="132">
                  <c:v>2184</c:v>
                </c:pt>
                <c:pt idx="133">
                  <c:v>2179</c:v>
                </c:pt>
                <c:pt idx="134">
                  <c:v>1718</c:v>
                </c:pt>
                <c:pt idx="135">
                  <c:v>2228</c:v>
                </c:pt>
                <c:pt idx="136">
                  <c:v>2203</c:v>
                </c:pt>
                <c:pt idx="137">
                  <c:v>2025</c:v>
                </c:pt>
                <c:pt idx="138">
                  <c:v>2327</c:v>
                </c:pt>
                <c:pt idx="139">
                  <c:v>1721</c:v>
                </c:pt>
                <c:pt idx="140">
                  <c:v>2102</c:v>
                </c:pt>
                <c:pt idx="141">
                  <c:v>2110</c:v>
                </c:pt>
                <c:pt idx="142">
                  <c:v>1816</c:v>
                </c:pt>
                <c:pt idx="143">
                  <c:v>2307</c:v>
                </c:pt>
                <c:pt idx="144">
                  <c:v>2302</c:v>
                </c:pt>
                <c:pt idx="145">
                  <c:v>1862</c:v>
                </c:pt>
                <c:pt idx="146">
                  <c:v>1931</c:v>
                </c:pt>
                <c:pt idx="147">
                  <c:v>2113</c:v>
                </c:pt>
                <c:pt idx="148">
                  <c:v>1700</c:v>
                </c:pt>
                <c:pt idx="149">
                  <c:v>1891</c:v>
                </c:pt>
                <c:pt idx="150">
                  <c:v>1741</c:v>
                </c:pt>
                <c:pt idx="151">
                  <c:v>2084</c:v>
                </c:pt>
                <c:pt idx="152">
                  <c:v>1769</c:v>
                </c:pt>
                <c:pt idx="153">
                  <c:v>2187</c:v>
                </c:pt>
                <c:pt idx="154">
                  <c:v>2160</c:v>
                </c:pt>
                <c:pt idx="155">
                  <c:v>2158</c:v>
                </c:pt>
                <c:pt idx="156">
                  <c:v>1998</c:v>
                </c:pt>
                <c:pt idx="157">
                  <c:v>2281</c:v>
                </c:pt>
                <c:pt idx="158">
                  <c:v>1822</c:v>
                </c:pt>
                <c:pt idx="159">
                  <c:v>1954</c:v>
                </c:pt>
                <c:pt idx="160">
                  <c:v>2220</c:v>
                </c:pt>
                <c:pt idx="161">
                  <c:v>1957</c:v>
                </c:pt>
                <c:pt idx="162">
                  <c:v>2150</c:v>
                </c:pt>
                <c:pt idx="163">
                  <c:v>1811</c:v>
                </c:pt>
                <c:pt idx="164">
                  <c:v>2051</c:v>
                </c:pt>
                <c:pt idx="165">
                  <c:v>1903</c:v>
                </c:pt>
                <c:pt idx="166">
                  <c:v>1792</c:v>
                </c:pt>
                <c:pt idx="167">
                  <c:v>2224</c:v>
                </c:pt>
                <c:pt idx="168">
                  <c:v>1962</c:v>
                </c:pt>
                <c:pt idx="169">
                  <c:v>1961</c:v>
                </c:pt>
                <c:pt idx="170">
                  <c:v>1797</c:v>
                </c:pt>
                <c:pt idx="171">
                  <c:v>2006</c:v>
                </c:pt>
                <c:pt idx="172">
                  <c:v>1888</c:v>
                </c:pt>
                <c:pt idx="173">
                  <c:v>1840</c:v>
                </c:pt>
                <c:pt idx="174">
                  <c:v>1785</c:v>
                </c:pt>
                <c:pt idx="175">
                  <c:v>2023</c:v>
                </c:pt>
                <c:pt idx="176">
                  <c:v>1752</c:v>
                </c:pt>
                <c:pt idx="177">
                  <c:v>1946</c:v>
                </c:pt>
                <c:pt idx="178">
                  <c:v>1450</c:v>
                </c:pt>
                <c:pt idx="179">
                  <c:v>1946</c:v>
                </c:pt>
                <c:pt idx="180">
                  <c:v>2240</c:v>
                </c:pt>
                <c:pt idx="181">
                  <c:v>2097</c:v>
                </c:pt>
                <c:pt idx="182">
                  <c:v>1925</c:v>
                </c:pt>
                <c:pt idx="183">
                  <c:v>1813</c:v>
                </c:pt>
                <c:pt idx="184">
                  <c:v>1893</c:v>
                </c:pt>
                <c:pt idx="185">
                  <c:v>1676</c:v>
                </c:pt>
                <c:pt idx="186">
                  <c:v>1962</c:v>
                </c:pt>
                <c:pt idx="187">
                  <c:v>1713</c:v>
                </c:pt>
                <c:pt idx="188">
                  <c:v>1891</c:v>
                </c:pt>
                <c:pt idx="189">
                  <c:v>1767</c:v>
                </c:pt>
                <c:pt idx="190">
                  <c:v>1949</c:v>
                </c:pt>
                <c:pt idx="191">
                  <c:v>1624</c:v>
                </c:pt>
                <c:pt idx="192">
                  <c:v>2012</c:v>
                </c:pt>
                <c:pt idx="193">
                  <c:v>1918</c:v>
                </c:pt>
                <c:pt idx="194">
                  <c:v>1419</c:v>
                </c:pt>
                <c:pt idx="195">
                  <c:v>2073</c:v>
                </c:pt>
                <c:pt idx="196">
                  <c:v>1919</c:v>
                </c:pt>
                <c:pt idx="197">
                  <c:v>1732</c:v>
                </c:pt>
                <c:pt idx="198">
                  <c:v>1781</c:v>
                </c:pt>
                <c:pt idx="199">
                  <c:v>1899</c:v>
                </c:pt>
                <c:pt idx="200">
                  <c:v>1718</c:v>
                </c:pt>
                <c:pt idx="201">
                  <c:v>1837</c:v>
                </c:pt>
                <c:pt idx="202">
                  <c:v>2007</c:v>
                </c:pt>
                <c:pt idx="203">
                  <c:v>1782</c:v>
                </c:pt>
                <c:pt idx="204">
                  <c:v>1850</c:v>
                </c:pt>
                <c:pt idx="205">
                  <c:v>1878</c:v>
                </c:pt>
                <c:pt idx="206">
                  <c:v>1794</c:v>
                </c:pt>
                <c:pt idx="207">
                  <c:v>1586</c:v>
                </c:pt>
                <c:pt idx="208">
                  <c:v>1992</c:v>
                </c:pt>
                <c:pt idx="209">
                  <c:v>1301</c:v>
                </c:pt>
                <c:pt idx="210">
                  <c:v>1538</c:v>
                </c:pt>
                <c:pt idx="211">
                  <c:v>779</c:v>
                </c:pt>
                <c:pt idx="212">
                  <c:v>1774</c:v>
                </c:pt>
                <c:pt idx="213">
                  <c:v>1906</c:v>
                </c:pt>
                <c:pt idx="214">
                  <c:v>1460</c:v>
                </c:pt>
                <c:pt idx="215">
                  <c:v>1900</c:v>
                </c:pt>
                <c:pt idx="216">
                  <c:v>1592</c:v>
                </c:pt>
                <c:pt idx="217">
                  <c:v>1674</c:v>
                </c:pt>
                <c:pt idx="218">
                  <c:v>1669</c:v>
                </c:pt>
                <c:pt idx="219">
                  <c:v>1937</c:v>
                </c:pt>
                <c:pt idx="220">
                  <c:v>1761</c:v>
                </c:pt>
                <c:pt idx="221">
                  <c:v>1974</c:v>
                </c:pt>
                <c:pt idx="222">
                  <c:v>1695</c:v>
                </c:pt>
                <c:pt idx="223">
                  <c:v>1818</c:v>
                </c:pt>
                <c:pt idx="224">
                  <c:v>1751</c:v>
                </c:pt>
                <c:pt idx="225">
                  <c:v>1450</c:v>
                </c:pt>
                <c:pt idx="226">
                  <c:v>1677</c:v>
                </c:pt>
                <c:pt idx="227">
                  <c:v>1470</c:v>
                </c:pt>
                <c:pt idx="228">
                  <c:v>1496</c:v>
                </c:pt>
                <c:pt idx="229">
                  <c:v>1635</c:v>
                </c:pt>
                <c:pt idx="230">
                  <c:v>1709</c:v>
                </c:pt>
                <c:pt idx="231">
                  <c:v>1470</c:v>
                </c:pt>
                <c:pt idx="232">
                  <c:v>1962</c:v>
                </c:pt>
                <c:pt idx="233">
                  <c:v>1801</c:v>
                </c:pt>
                <c:pt idx="234">
                  <c:v>1917</c:v>
                </c:pt>
                <c:pt idx="235">
                  <c:v>1741</c:v>
                </c:pt>
                <c:pt idx="236">
                  <c:v>1497</c:v>
                </c:pt>
                <c:pt idx="237">
                  <c:v>1793</c:v>
                </c:pt>
                <c:pt idx="238">
                  <c:v>1563</c:v>
                </c:pt>
                <c:pt idx="239">
                  <c:v>1848</c:v>
                </c:pt>
                <c:pt idx="240">
                  <c:v>1649</c:v>
                </c:pt>
                <c:pt idx="241">
                  <c:v>1741</c:v>
                </c:pt>
                <c:pt idx="242">
                  <c:v>1947</c:v>
                </c:pt>
                <c:pt idx="243">
                  <c:v>1679</c:v>
                </c:pt>
                <c:pt idx="244">
                  <c:v>1810</c:v>
                </c:pt>
                <c:pt idx="245">
                  <c:v>1777</c:v>
                </c:pt>
                <c:pt idx="246">
                  <c:v>1687</c:v>
                </c:pt>
                <c:pt idx="247">
                  <c:v>1758</c:v>
                </c:pt>
                <c:pt idx="248">
                  <c:v>1572</c:v>
                </c:pt>
                <c:pt idx="249">
                  <c:v>1540</c:v>
                </c:pt>
                <c:pt idx="250">
                  <c:v>1679</c:v>
                </c:pt>
                <c:pt idx="251">
                  <c:v>1782</c:v>
                </c:pt>
                <c:pt idx="252">
                  <c:v>1931</c:v>
                </c:pt>
                <c:pt idx="253">
                  <c:v>1782</c:v>
                </c:pt>
                <c:pt idx="254">
                  <c:v>1181</c:v>
                </c:pt>
                <c:pt idx="255">
                  <c:v>1469</c:v>
                </c:pt>
                <c:pt idx="256">
                  <c:v>1671</c:v>
                </c:pt>
                <c:pt idx="257">
                  <c:v>1724</c:v>
                </c:pt>
                <c:pt idx="258">
                  <c:v>1317</c:v>
                </c:pt>
                <c:pt idx="259">
                  <c:v>1872</c:v>
                </c:pt>
                <c:pt idx="260">
                  <c:v>1898</c:v>
                </c:pt>
                <c:pt idx="261">
                  <c:v>1717</c:v>
                </c:pt>
                <c:pt idx="262">
                  <c:v>1691</c:v>
                </c:pt>
                <c:pt idx="263">
                  <c:v>1862</c:v>
                </c:pt>
                <c:pt idx="264">
                  <c:v>1504</c:v>
                </c:pt>
                <c:pt idx="265">
                  <c:v>1996</c:v>
                </c:pt>
                <c:pt idx="266">
                  <c:v>1906</c:v>
                </c:pt>
                <c:pt idx="267">
                  <c:v>1909</c:v>
                </c:pt>
                <c:pt idx="268">
                  <c:v>1645</c:v>
                </c:pt>
                <c:pt idx="269">
                  <c:v>1553</c:v>
                </c:pt>
                <c:pt idx="270">
                  <c:v>1787</c:v>
                </c:pt>
                <c:pt idx="271">
                  <c:v>1651</c:v>
                </c:pt>
                <c:pt idx="272">
                  <c:v>1261</c:v>
                </c:pt>
                <c:pt idx="273">
                  <c:v>1180</c:v>
                </c:pt>
                <c:pt idx="274">
                  <c:v>1349</c:v>
                </c:pt>
                <c:pt idx="275">
                  <c:v>983</c:v>
                </c:pt>
                <c:pt idx="276">
                  <c:v>1411</c:v>
                </c:pt>
                <c:pt idx="277">
                  <c:v>905</c:v>
                </c:pt>
                <c:pt idx="278">
                  <c:v>1317</c:v>
                </c:pt>
                <c:pt idx="279">
                  <c:v>1416</c:v>
                </c:pt>
                <c:pt idx="280">
                  <c:v>1686</c:v>
                </c:pt>
                <c:pt idx="281">
                  <c:v>1355</c:v>
                </c:pt>
                <c:pt idx="282">
                  <c:v>1450</c:v>
                </c:pt>
                <c:pt idx="283">
                  <c:v>1547</c:v>
                </c:pt>
                <c:pt idx="284">
                  <c:v>1633</c:v>
                </c:pt>
                <c:pt idx="285">
                  <c:v>1830</c:v>
                </c:pt>
                <c:pt idx="286">
                  <c:v>1606</c:v>
                </c:pt>
                <c:pt idx="287">
                  <c:v>2185</c:v>
                </c:pt>
                <c:pt idx="288">
                  <c:v>1760</c:v>
                </c:pt>
                <c:pt idx="289">
                  <c:v>959</c:v>
                </c:pt>
                <c:pt idx="290">
                  <c:v>1404</c:v>
                </c:pt>
                <c:pt idx="291">
                  <c:v>1739</c:v>
                </c:pt>
                <c:pt idx="292">
                  <c:v>2107</c:v>
                </c:pt>
                <c:pt idx="293">
                  <c:v>2240</c:v>
                </c:pt>
                <c:pt idx="294">
                  <c:v>1743</c:v>
                </c:pt>
                <c:pt idx="295">
                  <c:v>1667</c:v>
                </c:pt>
                <c:pt idx="296">
                  <c:v>1262</c:v>
                </c:pt>
                <c:pt idx="297">
                  <c:v>994</c:v>
                </c:pt>
                <c:pt idx="298">
                  <c:v>1648</c:v>
                </c:pt>
                <c:pt idx="299">
                  <c:v>1350</c:v>
                </c:pt>
                <c:pt idx="300">
                  <c:v>1323</c:v>
                </c:pt>
                <c:pt idx="301">
                  <c:v>1366</c:v>
                </c:pt>
                <c:pt idx="302">
                  <c:v>1368</c:v>
                </c:pt>
                <c:pt idx="303">
                  <c:v>1404</c:v>
                </c:pt>
                <c:pt idx="304">
                  <c:v>1536</c:v>
                </c:pt>
                <c:pt idx="305">
                  <c:v>1228</c:v>
                </c:pt>
                <c:pt idx="306">
                  <c:v>1179</c:v>
                </c:pt>
                <c:pt idx="307">
                  <c:v>1090</c:v>
                </c:pt>
                <c:pt idx="308">
                  <c:v>859</c:v>
                </c:pt>
                <c:pt idx="309">
                  <c:v>1086</c:v>
                </c:pt>
                <c:pt idx="310">
                  <c:v>1405</c:v>
                </c:pt>
                <c:pt idx="311">
                  <c:v>1177</c:v>
                </c:pt>
                <c:pt idx="312">
                  <c:v>1380</c:v>
                </c:pt>
                <c:pt idx="313">
                  <c:v>901</c:v>
                </c:pt>
                <c:pt idx="314">
                  <c:v>1670</c:v>
                </c:pt>
                <c:pt idx="315">
                  <c:v>1817</c:v>
                </c:pt>
                <c:pt idx="316">
                  <c:v>1867</c:v>
                </c:pt>
                <c:pt idx="317">
                  <c:v>2268</c:v>
                </c:pt>
                <c:pt idx="318">
                  <c:v>1473</c:v>
                </c:pt>
                <c:pt idx="319">
                  <c:v>1027</c:v>
                </c:pt>
                <c:pt idx="320">
                  <c:v>1433</c:v>
                </c:pt>
                <c:pt idx="321">
                  <c:v>1206</c:v>
                </c:pt>
                <c:pt idx="322">
                  <c:v>1393</c:v>
                </c:pt>
                <c:pt idx="323">
                  <c:v>1196</c:v>
                </c:pt>
                <c:pt idx="324">
                  <c:v>1639</c:v>
                </c:pt>
                <c:pt idx="325">
                  <c:v>1447</c:v>
                </c:pt>
                <c:pt idx="326">
                  <c:v>1539</c:v>
                </c:pt>
                <c:pt idx="327">
                  <c:v>1086</c:v>
                </c:pt>
                <c:pt idx="328">
                  <c:v>1504</c:v>
                </c:pt>
                <c:pt idx="329">
                  <c:v>1525</c:v>
                </c:pt>
                <c:pt idx="330">
                  <c:v>1854</c:v>
                </c:pt>
                <c:pt idx="331">
                  <c:v>1726</c:v>
                </c:pt>
                <c:pt idx="332">
                  <c:v>2158</c:v>
                </c:pt>
                <c:pt idx="333">
                  <c:v>1858</c:v>
                </c:pt>
                <c:pt idx="334">
                  <c:v>1361</c:v>
                </c:pt>
                <c:pt idx="335">
                  <c:v>1054</c:v>
                </c:pt>
                <c:pt idx="336">
                  <c:v>1418</c:v>
                </c:pt>
                <c:pt idx="337">
                  <c:v>1225</c:v>
                </c:pt>
                <c:pt idx="338">
                  <c:v>1244</c:v>
                </c:pt>
                <c:pt idx="339">
                  <c:v>1385</c:v>
                </c:pt>
                <c:pt idx="340">
                  <c:v>1416</c:v>
                </c:pt>
                <c:pt idx="341">
                  <c:v>1433</c:v>
                </c:pt>
                <c:pt idx="342">
                  <c:v>1305</c:v>
                </c:pt>
                <c:pt idx="343">
                  <c:v>1282</c:v>
                </c:pt>
                <c:pt idx="344">
                  <c:v>1427</c:v>
                </c:pt>
                <c:pt idx="345">
                  <c:v>925</c:v>
                </c:pt>
                <c:pt idx="346">
                  <c:v>1470</c:v>
                </c:pt>
                <c:pt idx="347">
                  <c:v>2052</c:v>
                </c:pt>
                <c:pt idx="348">
                  <c:v>2089</c:v>
                </c:pt>
                <c:pt idx="349">
                  <c:v>2172</c:v>
                </c:pt>
                <c:pt idx="350">
                  <c:v>1039</c:v>
                </c:pt>
                <c:pt idx="351">
                  <c:v>1338</c:v>
                </c:pt>
                <c:pt idx="352">
                  <c:v>1080</c:v>
                </c:pt>
                <c:pt idx="353">
                  <c:v>1307</c:v>
                </c:pt>
                <c:pt idx="354">
                  <c:v>1311</c:v>
                </c:pt>
                <c:pt idx="355">
                  <c:v>1416</c:v>
                </c:pt>
                <c:pt idx="356">
                  <c:v>1383</c:v>
                </c:pt>
                <c:pt idx="357">
                  <c:v>1333</c:v>
                </c:pt>
                <c:pt idx="358">
                  <c:v>1184</c:v>
                </c:pt>
                <c:pt idx="359">
                  <c:v>1396</c:v>
                </c:pt>
                <c:pt idx="360">
                  <c:v>1261</c:v>
                </c:pt>
                <c:pt idx="361">
                  <c:v>1138</c:v>
                </c:pt>
                <c:pt idx="362">
                  <c:v>1061</c:v>
                </c:pt>
                <c:pt idx="363">
                  <c:v>1269</c:v>
                </c:pt>
                <c:pt idx="364">
                  <c:v>1799</c:v>
                </c:pt>
                <c:pt idx="365">
                  <c:v>1275</c:v>
                </c:pt>
                <c:pt idx="366">
                  <c:v>1897</c:v>
                </c:pt>
                <c:pt idx="367">
                  <c:v>1850</c:v>
                </c:pt>
                <c:pt idx="368">
                  <c:v>1267</c:v>
                </c:pt>
                <c:pt idx="369">
                  <c:v>1085</c:v>
                </c:pt>
                <c:pt idx="370">
                  <c:v>1299</c:v>
                </c:pt>
                <c:pt idx="371">
                  <c:v>1166</c:v>
                </c:pt>
                <c:pt idx="372">
                  <c:v>1385</c:v>
                </c:pt>
                <c:pt idx="373">
                  <c:v>912</c:v>
                </c:pt>
                <c:pt idx="374">
                  <c:v>1087</c:v>
                </c:pt>
                <c:pt idx="375">
                  <c:v>939</c:v>
                </c:pt>
                <c:pt idx="376">
                  <c:v>1258</c:v>
                </c:pt>
                <c:pt idx="377">
                  <c:v>953</c:v>
                </c:pt>
                <c:pt idx="378">
                  <c:v>1499</c:v>
                </c:pt>
                <c:pt idx="379">
                  <c:v>2259</c:v>
                </c:pt>
                <c:pt idx="380">
                  <c:v>1574</c:v>
                </c:pt>
                <c:pt idx="381">
                  <c:v>2250</c:v>
                </c:pt>
                <c:pt idx="382">
                  <c:v>933</c:v>
                </c:pt>
                <c:pt idx="383">
                  <c:v>1167</c:v>
                </c:pt>
                <c:pt idx="384">
                  <c:v>606</c:v>
                </c:pt>
                <c:pt idx="385">
                  <c:v>1153</c:v>
                </c:pt>
                <c:pt idx="386">
                  <c:v>1360</c:v>
                </c:pt>
                <c:pt idx="387">
                  <c:v>1353</c:v>
                </c:pt>
                <c:pt idx="388">
                  <c:v>1084</c:v>
                </c:pt>
                <c:pt idx="389">
                  <c:v>996</c:v>
                </c:pt>
                <c:pt idx="390">
                  <c:v>1170</c:v>
                </c:pt>
                <c:pt idx="391">
                  <c:v>757</c:v>
                </c:pt>
                <c:pt idx="392">
                  <c:v>1330</c:v>
                </c:pt>
                <c:pt idx="393">
                  <c:v>1409</c:v>
                </c:pt>
                <c:pt idx="394">
                  <c:v>2320</c:v>
                </c:pt>
                <c:pt idx="395">
                  <c:v>2478</c:v>
                </c:pt>
                <c:pt idx="396">
                  <c:v>894</c:v>
                </c:pt>
                <c:pt idx="397">
                  <c:v>965</c:v>
                </c:pt>
                <c:pt idx="398">
                  <c:v>1322</c:v>
                </c:pt>
                <c:pt idx="399">
                  <c:v>1008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5C5B-4109-94B5-C25D0B2CE0B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720600384"/>
        <c:axId val="720599136"/>
        <c:extLst>
          <c:ext xmlns:c15="http://schemas.microsoft.com/office/drawing/2012/chart" uri="{02D57815-91ED-43cb-92C2-25804820EDAC}">
            <c15:filteredLineSeries>
              <c15:ser>
                <c:idx val="1"/>
                <c:order val="1"/>
                <c:tx>
                  <c:v>ceph-wc-02</c:v>
                </c:tx>
                <c:spPr>
                  <a:ln w="28575" cap="rnd">
                    <a:solidFill>
                      <a:srgbClr val="00B050"/>
                    </a:solidFill>
                    <a:round/>
                  </a:ln>
                  <a:effectLst/>
                </c:spPr>
                <c:marker>
                  <c:symbol val="none"/>
                </c:marker>
                <c:val>
                  <c:numRef>
                    <c:extLst>
                      <c:ext uri="{02D57815-91ED-43cb-92C2-25804820EDAC}">
                        <c15:formulaRef>
                          <c15:sqref>'ceph-randwrite'!$F$1:$F$806</c15:sqref>
                        </c15:formulaRef>
                      </c:ext>
                    </c:extLst>
                    <c:numCache>
                      <c:formatCode>General</c:formatCode>
                      <c:ptCount val="806"/>
                      <c:pt idx="0">
                        <c:v>13774</c:v>
                      </c:pt>
                      <c:pt idx="1">
                        <c:v>13910</c:v>
                      </c:pt>
                      <c:pt idx="2">
                        <c:v>14634</c:v>
                      </c:pt>
                      <c:pt idx="3">
                        <c:v>11862</c:v>
                      </c:pt>
                      <c:pt idx="4">
                        <c:v>13555</c:v>
                      </c:pt>
                      <c:pt idx="5">
                        <c:v>11814</c:v>
                      </c:pt>
                      <c:pt idx="6">
                        <c:v>11470</c:v>
                      </c:pt>
                      <c:pt idx="7">
                        <c:v>11049</c:v>
                      </c:pt>
                      <c:pt idx="8">
                        <c:v>11876</c:v>
                      </c:pt>
                      <c:pt idx="9">
                        <c:v>11373</c:v>
                      </c:pt>
                      <c:pt idx="10">
                        <c:v>11884</c:v>
                      </c:pt>
                      <c:pt idx="11">
                        <c:v>10839</c:v>
                      </c:pt>
                      <c:pt idx="12">
                        <c:v>9944</c:v>
                      </c:pt>
                      <c:pt idx="13">
                        <c:v>12280</c:v>
                      </c:pt>
                      <c:pt idx="14">
                        <c:v>11520</c:v>
                      </c:pt>
                      <c:pt idx="15">
                        <c:v>12104</c:v>
                      </c:pt>
                      <c:pt idx="16">
                        <c:v>11624</c:v>
                      </c:pt>
                      <c:pt idx="17">
                        <c:v>12041</c:v>
                      </c:pt>
                      <c:pt idx="18">
                        <c:v>11353</c:v>
                      </c:pt>
                      <c:pt idx="19">
                        <c:v>12507</c:v>
                      </c:pt>
                      <c:pt idx="20">
                        <c:v>11600</c:v>
                      </c:pt>
                      <c:pt idx="21">
                        <c:v>10562</c:v>
                      </c:pt>
                      <c:pt idx="22">
                        <c:v>12257</c:v>
                      </c:pt>
                      <c:pt idx="23">
                        <c:v>11419</c:v>
                      </c:pt>
                      <c:pt idx="24">
                        <c:v>12245</c:v>
                      </c:pt>
                      <c:pt idx="25">
                        <c:v>11818</c:v>
                      </c:pt>
                      <c:pt idx="26">
                        <c:v>12477</c:v>
                      </c:pt>
                      <c:pt idx="27">
                        <c:v>11323</c:v>
                      </c:pt>
                      <c:pt idx="28">
                        <c:v>12475</c:v>
                      </c:pt>
                      <c:pt idx="29">
                        <c:v>11238</c:v>
                      </c:pt>
                      <c:pt idx="30">
                        <c:v>10204</c:v>
                      </c:pt>
                      <c:pt idx="31">
                        <c:v>12053</c:v>
                      </c:pt>
                      <c:pt idx="32">
                        <c:v>11691</c:v>
                      </c:pt>
                      <c:pt idx="33">
                        <c:v>12679</c:v>
                      </c:pt>
                      <c:pt idx="34">
                        <c:v>11402</c:v>
                      </c:pt>
                      <c:pt idx="35">
                        <c:v>12186</c:v>
                      </c:pt>
                      <c:pt idx="36">
                        <c:v>11373</c:v>
                      </c:pt>
                      <c:pt idx="37">
                        <c:v>12454</c:v>
                      </c:pt>
                      <c:pt idx="38">
                        <c:v>12161</c:v>
                      </c:pt>
                      <c:pt idx="39">
                        <c:v>9335</c:v>
                      </c:pt>
                      <c:pt idx="40">
                        <c:v>12291</c:v>
                      </c:pt>
                      <c:pt idx="41">
                        <c:v>11441</c:v>
                      </c:pt>
                      <c:pt idx="42">
                        <c:v>12230</c:v>
                      </c:pt>
                      <c:pt idx="43">
                        <c:v>11347</c:v>
                      </c:pt>
                      <c:pt idx="44">
                        <c:v>12445</c:v>
                      </c:pt>
                      <c:pt idx="45">
                        <c:v>11610</c:v>
                      </c:pt>
                      <c:pt idx="46">
                        <c:v>12156</c:v>
                      </c:pt>
                      <c:pt idx="47">
                        <c:v>12359</c:v>
                      </c:pt>
                      <c:pt idx="48">
                        <c:v>9527</c:v>
                      </c:pt>
                      <c:pt idx="49">
                        <c:v>12200</c:v>
                      </c:pt>
                      <c:pt idx="50">
                        <c:v>12839</c:v>
                      </c:pt>
                      <c:pt idx="51">
                        <c:v>12555</c:v>
                      </c:pt>
                      <c:pt idx="52">
                        <c:v>12017</c:v>
                      </c:pt>
                      <c:pt idx="53">
                        <c:v>12491</c:v>
                      </c:pt>
                      <c:pt idx="54">
                        <c:v>11645</c:v>
                      </c:pt>
                      <c:pt idx="55">
                        <c:v>12085</c:v>
                      </c:pt>
                      <c:pt idx="56">
                        <c:v>12184</c:v>
                      </c:pt>
                      <c:pt idx="57">
                        <c:v>9337</c:v>
                      </c:pt>
                      <c:pt idx="58">
                        <c:v>12333</c:v>
                      </c:pt>
                      <c:pt idx="59">
                        <c:v>11829</c:v>
                      </c:pt>
                      <c:pt idx="60">
                        <c:v>12560</c:v>
                      </c:pt>
                      <c:pt idx="61">
                        <c:v>11430</c:v>
                      </c:pt>
                      <c:pt idx="62">
                        <c:v>12475</c:v>
                      </c:pt>
                      <c:pt idx="63">
                        <c:v>11656</c:v>
                      </c:pt>
                      <c:pt idx="64">
                        <c:v>11986</c:v>
                      </c:pt>
                      <c:pt idx="65">
                        <c:v>12323</c:v>
                      </c:pt>
                      <c:pt idx="66">
                        <c:v>9636</c:v>
                      </c:pt>
                      <c:pt idx="67">
                        <c:v>11936</c:v>
                      </c:pt>
                      <c:pt idx="68">
                        <c:v>11736</c:v>
                      </c:pt>
                      <c:pt idx="69">
                        <c:v>12135</c:v>
                      </c:pt>
                      <c:pt idx="70">
                        <c:v>11444</c:v>
                      </c:pt>
                      <c:pt idx="71">
                        <c:v>12372</c:v>
                      </c:pt>
                      <c:pt idx="72">
                        <c:v>12351</c:v>
                      </c:pt>
                      <c:pt idx="73">
                        <c:v>11718</c:v>
                      </c:pt>
                      <c:pt idx="74">
                        <c:v>12274</c:v>
                      </c:pt>
                      <c:pt idx="75">
                        <c:v>10386</c:v>
                      </c:pt>
                      <c:pt idx="76">
                        <c:v>11215</c:v>
                      </c:pt>
                      <c:pt idx="77">
                        <c:v>11503</c:v>
                      </c:pt>
                      <c:pt idx="78">
                        <c:v>12336</c:v>
                      </c:pt>
                      <c:pt idx="79">
                        <c:v>12703</c:v>
                      </c:pt>
                      <c:pt idx="80">
                        <c:v>12028</c:v>
                      </c:pt>
                      <c:pt idx="81">
                        <c:v>11967</c:v>
                      </c:pt>
                      <c:pt idx="82">
                        <c:v>11250</c:v>
                      </c:pt>
                      <c:pt idx="83">
                        <c:v>11919</c:v>
                      </c:pt>
                      <c:pt idx="84">
                        <c:v>10865</c:v>
                      </c:pt>
                      <c:pt idx="85">
                        <c:v>10145</c:v>
                      </c:pt>
                      <c:pt idx="86">
                        <c:v>11967</c:v>
                      </c:pt>
                      <c:pt idx="87">
                        <c:v>10976</c:v>
                      </c:pt>
                      <c:pt idx="88">
                        <c:v>11649</c:v>
                      </c:pt>
                      <c:pt idx="89">
                        <c:v>11001</c:v>
                      </c:pt>
                      <c:pt idx="90">
                        <c:v>12296</c:v>
                      </c:pt>
                      <c:pt idx="91">
                        <c:v>11351</c:v>
                      </c:pt>
                      <c:pt idx="92">
                        <c:v>12423</c:v>
                      </c:pt>
                      <c:pt idx="93">
                        <c:v>11902</c:v>
                      </c:pt>
                      <c:pt idx="94">
                        <c:v>10026</c:v>
                      </c:pt>
                      <c:pt idx="95">
                        <c:v>12199</c:v>
                      </c:pt>
                      <c:pt idx="96">
                        <c:v>11108</c:v>
                      </c:pt>
                      <c:pt idx="97">
                        <c:v>12415</c:v>
                      </c:pt>
                      <c:pt idx="98">
                        <c:v>11086</c:v>
                      </c:pt>
                      <c:pt idx="99">
                        <c:v>12316</c:v>
                      </c:pt>
                      <c:pt idx="100">
                        <c:v>11964</c:v>
                      </c:pt>
                      <c:pt idx="101">
                        <c:v>12662</c:v>
                      </c:pt>
                      <c:pt idx="102">
                        <c:v>12250</c:v>
                      </c:pt>
                      <c:pt idx="103">
                        <c:v>9342</c:v>
                      </c:pt>
                      <c:pt idx="104">
                        <c:v>12327</c:v>
                      </c:pt>
                      <c:pt idx="105">
                        <c:v>11892</c:v>
                      </c:pt>
                      <c:pt idx="106">
                        <c:v>12181</c:v>
                      </c:pt>
                      <c:pt idx="107">
                        <c:v>11742</c:v>
                      </c:pt>
                      <c:pt idx="108">
                        <c:v>12089</c:v>
                      </c:pt>
                      <c:pt idx="109">
                        <c:v>12052</c:v>
                      </c:pt>
                      <c:pt idx="110">
                        <c:v>11181</c:v>
                      </c:pt>
                      <c:pt idx="111">
                        <c:v>12228</c:v>
                      </c:pt>
                      <c:pt idx="112">
                        <c:v>10272</c:v>
                      </c:pt>
                      <c:pt idx="113">
                        <c:v>11827</c:v>
                      </c:pt>
                      <c:pt idx="114">
                        <c:v>11246</c:v>
                      </c:pt>
                      <c:pt idx="115">
                        <c:v>12395</c:v>
                      </c:pt>
                      <c:pt idx="116">
                        <c:v>12149</c:v>
                      </c:pt>
                      <c:pt idx="117">
                        <c:v>11333</c:v>
                      </c:pt>
                      <c:pt idx="118">
                        <c:v>12247</c:v>
                      </c:pt>
                      <c:pt idx="119">
                        <c:v>11163</c:v>
                      </c:pt>
                      <c:pt idx="120">
                        <c:v>12145</c:v>
                      </c:pt>
                      <c:pt idx="121">
                        <c:v>11284</c:v>
                      </c:pt>
                      <c:pt idx="122">
                        <c:v>10151</c:v>
                      </c:pt>
                      <c:pt idx="123">
                        <c:v>11771</c:v>
                      </c:pt>
                      <c:pt idx="124">
                        <c:v>11425</c:v>
                      </c:pt>
                      <c:pt idx="125">
                        <c:v>12173</c:v>
                      </c:pt>
                      <c:pt idx="126">
                        <c:v>11611</c:v>
                      </c:pt>
                      <c:pt idx="127">
                        <c:v>12143</c:v>
                      </c:pt>
                      <c:pt idx="128">
                        <c:v>11262</c:v>
                      </c:pt>
                      <c:pt idx="129">
                        <c:v>11884</c:v>
                      </c:pt>
                      <c:pt idx="130">
                        <c:v>11823</c:v>
                      </c:pt>
                      <c:pt idx="131">
                        <c:v>9663</c:v>
                      </c:pt>
                      <c:pt idx="132">
                        <c:v>12162</c:v>
                      </c:pt>
                      <c:pt idx="133">
                        <c:v>11063</c:v>
                      </c:pt>
                      <c:pt idx="134">
                        <c:v>11681</c:v>
                      </c:pt>
                      <c:pt idx="135">
                        <c:v>11153</c:v>
                      </c:pt>
                      <c:pt idx="136">
                        <c:v>12304</c:v>
                      </c:pt>
                      <c:pt idx="137">
                        <c:v>11929</c:v>
                      </c:pt>
                      <c:pt idx="138">
                        <c:v>11932</c:v>
                      </c:pt>
                      <c:pt idx="139">
                        <c:v>12490</c:v>
                      </c:pt>
                      <c:pt idx="140">
                        <c:v>10072</c:v>
                      </c:pt>
                      <c:pt idx="141">
                        <c:v>11470</c:v>
                      </c:pt>
                      <c:pt idx="142">
                        <c:v>11714</c:v>
                      </c:pt>
                      <c:pt idx="143">
                        <c:v>12575</c:v>
                      </c:pt>
                      <c:pt idx="144">
                        <c:v>12130</c:v>
                      </c:pt>
                      <c:pt idx="145">
                        <c:v>11939</c:v>
                      </c:pt>
                      <c:pt idx="146">
                        <c:v>12321</c:v>
                      </c:pt>
                      <c:pt idx="147">
                        <c:v>11481</c:v>
                      </c:pt>
                      <c:pt idx="148">
                        <c:v>12416</c:v>
                      </c:pt>
                      <c:pt idx="149">
                        <c:v>11115</c:v>
                      </c:pt>
                      <c:pt idx="150">
                        <c:v>10745</c:v>
                      </c:pt>
                      <c:pt idx="151">
                        <c:v>11505</c:v>
                      </c:pt>
                      <c:pt idx="152">
                        <c:v>12414</c:v>
                      </c:pt>
                      <c:pt idx="153">
                        <c:v>12095</c:v>
                      </c:pt>
                      <c:pt idx="154">
                        <c:v>10933</c:v>
                      </c:pt>
                      <c:pt idx="155">
                        <c:v>12563</c:v>
                      </c:pt>
                      <c:pt idx="156">
                        <c:v>11418</c:v>
                      </c:pt>
                      <c:pt idx="157">
                        <c:v>12386</c:v>
                      </c:pt>
                      <c:pt idx="158">
                        <c:v>11100</c:v>
                      </c:pt>
                      <c:pt idx="159">
                        <c:v>10229</c:v>
                      </c:pt>
                      <c:pt idx="160">
                        <c:v>12501</c:v>
                      </c:pt>
                      <c:pt idx="161">
                        <c:v>11395</c:v>
                      </c:pt>
                      <c:pt idx="162">
                        <c:v>12150</c:v>
                      </c:pt>
                      <c:pt idx="163">
                        <c:v>11485</c:v>
                      </c:pt>
                      <c:pt idx="164">
                        <c:v>12209</c:v>
                      </c:pt>
                      <c:pt idx="165">
                        <c:v>11321</c:v>
                      </c:pt>
                      <c:pt idx="166">
                        <c:v>11207</c:v>
                      </c:pt>
                      <c:pt idx="167">
                        <c:v>3910</c:v>
                      </c:pt>
                      <c:pt idx="168">
                        <c:v>3767</c:v>
                      </c:pt>
                      <c:pt idx="169">
                        <c:v>3896</c:v>
                      </c:pt>
                      <c:pt idx="170">
                        <c:v>4069</c:v>
                      </c:pt>
                      <c:pt idx="171">
                        <c:v>4096</c:v>
                      </c:pt>
                      <c:pt idx="172">
                        <c:v>4030</c:v>
                      </c:pt>
                      <c:pt idx="173">
                        <c:v>3888</c:v>
                      </c:pt>
                      <c:pt idx="174">
                        <c:v>3908</c:v>
                      </c:pt>
                      <c:pt idx="175">
                        <c:v>4067</c:v>
                      </c:pt>
                      <c:pt idx="176">
                        <c:v>3772</c:v>
                      </c:pt>
                      <c:pt idx="177">
                        <c:v>4160</c:v>
                      </c:pt>
                      <c:pt idx="178">
                        <c:v>3838</c:v>
                      </c:pt>
                      <c:pt idx="179">
                        <c:v>3840</c:v>
                      </c:pt>
                      <c:pt idx="180">
                        <c:v>3835</c:v>
                      </c:pt>
                      <c:pt idx="181">
                        <c:v>3833</c:v>
                      </c:pt>
                      <c:pt idx="182">
                        <c:v>3676</c:v>
                      </c:pt>
                      <c:pt idx="183">
                        <c:v>3901</c:v>
                      </c:pt>
                      <c:pt idx="184">
                        <c:v>2962</c:v>
                      </c:pt>
                      <c:pt idx="185">
                        <c:v>3446</c:v>
                      </c:pt>
                      <c:pt idx="186">
                        <c:v>2599</c:v>
                      </c:pt>
                      <c:pt idx="187">
                        <c:v>3213</c:v>
                      </c:pt>
                      <c:pt idx="188">
                        <c:v>3804</c:v>
                      </c:pt>
                      <c:pt idx="189">
                        <c:v>4306</c:v>
                      </c:pt>
                      <c:pt idx="190">
                        <c:v>4027</c:v>
                      </c:pt>
                      <c:pt idx="191">
                        <c:v>3956</c:v>
                      </c:pt>
                      <c:pt idx="192">
                        <c:v>3855</c:v>
                      </c:pt>
                      <c:pt idx="193">
                        <c:v>4003</c:v>
                      </c:pt>
                      <c:pt idx="194">
                        <c:v>4044</c:v>
                      </c:pt>
                      <c:pt idx="195">
                        <c:v>3839</c:v>
                      </c:pt>
                      <c:pt idx="196">
                        <c:v>3987</c:v>
                      </c:pt>
                      <c:pt idx="197">
                        <c:v>3829</c:v>
                      </c:pt>
                      <c:pt idx="198">
                        <c:v>3917</c:v>
                      </c:pt>
                      <c:pt idx="199">
                        <c:v>4155</c:v>
                      </c:pt>
                      <c:pt idx="200">
                        <c:v>3772</c:v>
                      </c:pt>
                      <c:pt idx="201">
                        <c:v>3815</c:v>
                      </c:pt>
                      <c:pt idx="202">
                        <c:v>4115</c:v>
                      </c:pt>
                      <c:pt idx="203">
                        <c:v>4043</c:v>
                      </c:pt>
                      <c:pt idx="204">
                        <c:v>3981</c:v>
                      </c:pt>
                      <c:pt idx="205">
                        <c:v>3928</c:v>
                      </c:pt>
                      <c:pt idx="206">
                        <c:v>4097</c:v>
                      </c:pt>
                      <c:pt idx="207">
                        <c:v>4054</c:v>
                      </c:pt>
                      <c:pt idx="208">
                        <c:v>3962</c:v>
                      </c:pt>
                      <c:pt idx="209">
                        <c:v>4096</c:v>
                      </c:pt>
                      <c:pt idx="210">
                        <c:v>3661</c:v>
                      </c:pt>
                      <c:pt idx="211">
                        <c:v>3907</c:v>
                      </c:pt>
                      <c:pt idx="212">
                        <c:v>3613</c:v>
                      </c:pt>
                      <c:pt idx="213">
                        <c:v>3991</c:v>
                      </c:pt>
                      <c:pt idx="214">
                        <c:v>3726</c:v>
                      </c:pt>
                      <c:pt idx="215">
                        <c:v>3877</c:v>
                      </c:pt>
                      <c:pt idx="216">
                        <c:v>3863</c:v>
                      </c:pt>
                      <c:pt idx="217">
                        <c:v>3785</c:v>
                      </c:pt>
                      <c:pt idx="218">
                        <c:v>3971</c:v>
                      </c:pt>
                      <c:pt idx="219">
                        <c:v>4156</c:v>
                      </c:pt>
                      <c:pt idx="220">
                        <c:v>4083</c:v>
                      </c:pt>
                      <c:pt idx="221">
                        <c:v>4016</c:v>
                      </c:pt>
                      <c:pt idx="222">
                        <c:v>3788</c:v>
                      </c:pt>
                      <c:pt idx="223">
                        <c:v>3781</c:v>
                      </c:pt>
                      <c:pt idx="224">
                        <c:v>3861</c:v>
                      </c:pt>
                      <c:pt idx="225">
                        <c:v>3975</c:v>
                      </c:pt>
                      <c:pt idx="226">
                        <c:v>3943</c:v>
                      </c:pt>
                      <c:pt idx="227">
                        <c:v>3808</c:v>
                      </c:pt>
                      <c:pt idx="228">
                        <c:v>3822</c:v>
                      </c:pt>
                      <c:pt idx="229">
                        <c:v>3799</c:v>
                      </c:pt>
                      <c:pt idx="230">
                        <c:v>3713</c:v>
                      </c:pt>
                      <c:pt idx="231">
                        <c:v>3852</c:v>
                      </c:pt>
                      <c:pt idx="232">
                        <c:v>3913</c:v>
                      </c:pt>
                      <c:pt idx="233">
                        <c:v>3825</c:v>
                      </c:pt>
                      <c:pt idx="234">
                        <c:v>4089</c:v>
                      </c:pt>
                      <c:pt idx="235">
                        <c:v>4111</c:v>
                      </c:pt>
                      <c:pt idx="236">
                        <c:v>3952</c:v>
                      </c:pt>
                      <c:pt idx="237">
                        <c:v>3906</c:v>
                      </c:pt>
                      <c:pt idx="238">
                        <c:v>4034</c:v>
                      </c:pt>
                      <c:pt idx="239">
                        <c:v>3962</c:v>
                      </c:pt>
                      <c:pt idx="240">
                        <c:v>3849</c:v>
                      </c:pt>
                      <c:pt idx="241">
                        <c:v>3756</c:v>
                      </c:pt>
                      <c:pt idx="242">
                        <c:v>3840</c:v>
                      </c:pt>
                      <c:pt idx="243">
                        <c:v>3879</c:v>
                      </c:pt>
                      <c:pt idx="244">
                        <c:v>3799</c:v>
                      </c:pt>
                      <c:pt idx="245">
                        <c:v>3759</c:v>
                      </c:pt>
                      <c:pt idx="246">
                        <c:v>3764</c:v>
                      </c:pt>
                      <c:pt idx="247">
                        <c:v>3950</c:v>
                      </c:pt>
                      <c:pt idx="248">
                        <c:v>3739</c:v>
                      </c:pt>
                      <c:pt idx="249">
                        <c:v>3856</c:v>
                      </c:pt>
                      <c:pt idx="250">
                        <c:v>3805</c:v>
                      </c:pt>
                      <c:pt idx="251">
                        <c:v>3949</c:v>
                      </c:pt>
                      <c:pt idx="252">
                        <c:v>3902</c:v>
                      </c:pt>
                      <c:pt idx="253">
                        <c:v>4002</c:v>
                      </c:pt>
                      <c:pt idx="254">
                        <c:v>3907</c:v>
                      </c:pt>
                      <c:pt idx="255">
                        <c:v>4000</c:v>
                      </c:pt>
                      <c:pt idx="256">
                        <c:v>4040</c:v>
                      </c:pt>
                      <c:pt idx="257">
                        <c:v>4034</c:v>
                      </c:pt>
                      <c:pt idx="258">
                        <c:v>3990</c:v>
                      </c:pt>
                      <c:pt idx="259">
                        <c:v>3957</c:v>
                      </c:pt>
                      <c:pt idx="260">
                        <c:v>3887</c:v>
                      </c:pt>
                      <c:pt idx="261">
                        <c:v>4021</c:v>
                      </c:pt>
                      <c:pt idx="262">
                        <c:v>3619</c:v>
                      </c:pt>
                      <c:pt idx="263">
                        <c:v>3725</c:v>
                      </c:pt>
                      <c:pt idx="264">
                        <c:v>3685</c:v>
                      </c:pt>
                      <c:pt idx="265">
                        <c:v>3763</c:v>
                      </c:pt>
                      <c:pt idx="266">
                        <c:v>3959</c:v>
                      </c:pt>
                      <c:pt idx="267">
                        <c:v>3843</c:v>
                      </c:pt>
                      <c:pt idx="268">
                        <c:v>4095</c:v>
                      </c:pt>
                      <c:pt idx="269">
                        <c:v>3998</c:v>
                      </c:pt>
                      <c:pt idx="270">
                        <c:v>3873</c:v>
                      </c:pt>
                      <c:pt idx="271">
                        <c:v>4125</c:v>
                      </c:pt>
                      <c:pt idx="272">
                        <c:v>3770</c:v>
                      </c:pt>
                      <c:pt idx="273">
                        <c:v>3971</c:v>
                      </c:pt>
                      <c:pt idx="274">
                        <c:v>3793</c:v>
                      </c:pt>
                      <c:pt idx="275">
                        <c:v>3979</c:v>
                      </c:pt>
                      <c:pt idx="276">
                        <c:v>3955</c:v>
                      </c:pt>
                      <c:pt idx="277">
                        <c:v>3709</c:v>
                      </c:pt>
                      <c:pt idx="278">
                        <c:v>4018</c:v>
                      </c:pt>
                      <c:pt idx="279">
                        <c:v>3774</c:v>
                      </c:pt>
                      <c:pt idx="280">
                        <c:v>3586</c:v>
                      </c:pt>
                      <c:pt idx="281">
                        <c:v>3864</c:v>
                      </c:pt>
                      <c:pt idx="282">
                        <c:v>3917</c:v>
                      </c:pt>
                      <c:pt idx="283">
                        <c:v>3522</c:v>
                      </c:pt>
                      <c:pt idx="284">
                        <c:v>4015</c:v>
                      </c:pt>
                      <c:pt idx="285">
                        <c:v>3720</c:v>
                      </c:pt>
                      <c:pt idx="286">
                        <c:v>3706</c:v>
                      </c:pt>
                      <c:pt idx="287">
                        <c:v>3842</c:v>
                      </c:pt>
                      <c:pt idx="288">
                        <c:v>4020</c:v>
                      </c:pt>
                      <c:pt idx="289">
                        <c:v>4211</c:v>
                      </c:pt>
                      <c:pt idx="290">
                        <c:v>4051</c:v>
                      </c:pt>
                      <c:pt idx="291">
                        <c:v>4103</c:v>
                      </c:pt>
                      <c:pt idx="292">
                        <c:v>3957</c:v>
                      </c:pt>
                      <c:pt idx="293">
                        <c:v>3850</c:v>
                      </c:pt>
                      <c:pt idx="294">
                        <c:v>3711</c:v>
                      </c:pt>
                      <c:pt idx="295">
                        <c:v>3911</c:v>
                      </c:pt>
                      <c:pt idx="296">
                        <c:v>3851</c:v>
                      </c:pt>
                      <c:pt idx="297">
                        <c:v>4020</c:v>
                      </c:pt>
                      <c:pt idx="298">
                        <c:v>3778</c:v>
                      </c:pt>
                      <c:pt idx="299">
                        <c:v>3904</c:v>
                      </c:pt>
                      <c:pt idx="300">
                        <c:v>3721</c:v>
                      </c:pt>
                      <c:pt idx="301">
                        <c:v>3964</c:v>
                      </c:pt>
                      <c:pt idx="302">
                        <c:v>3749</c:v>
                      </c:pt>
                      <c:pt idx="303">
                        <c:v>3847</c:v>
                      </c:pt>
                      <c:pt idx="304">
                        <c:v>3858</c:v>
                      </c:pt>
                      <c:pt idx="305">
                        <c:v>3918</c:v>
                      </c:pt>
                      <c:pt idx="306">
                        <c:v>4064</c:v>
                      </c:pt>
                      <c:pt idx="307">
                        <c:v>3826</c:v>
                      </c:pt>
                      <c:pt idx="308">
                        <c:v>4015</c:v>
                      </c:pt>
                      <c:pt idx="309">
                        <c:v>3972</c:v>
                      </c:pt>
                      <c:pt idx="310">
                        <c:v>3608</c:v>
                      </c:pt>
                      <c:pt idx="311">
                        <c:v>4135</c:v>
                      </c:pt>
                      <c:pt idx="312">
                        <c:v>4051</c:v>
                      </c:pt>
                      <c:pt idx="313">
                        <c:v>4249</c:v>
                      </c:pt>
                      <c:pt idx="314">
                        <c:v>4240</c:v>
                      </c:pt>
                      <c:pt idx="315">
                        <c:v>3980</c:v>
                      </c:pt>
                      <c:pt idx="316">
                        <c:v>3685</c:v>
                      </c:pt>
                      <c:pt idx="317">
                        <c:v>3847</c:v>
                      </c:pt>
                      <c:pt idx="318">
                        <c:v>4116</c:v>
                      </c:pt>
                      <c:pt idx="319">
                        <c:v>4192</c:v>
                      </c:pt>
                      <c:pt idx="320">
                        <c:v>3907</c:v>
                      </c:pt>
                      <c:pt idx="321">
                        <c:v>4023</c:v>
                      </c:pt>
                      <c:pt idx="322">
                        <c:v>3936</c:v>
                      </c:pt>
                      <c:pt idx="323">
                        <c:v>3824</c:v>
                      </c:pt>
                      <c:pt idx="324">
                        <c:v>3895</c:v>
                      </c:pt>
                      <c:pt idx="325">
                        <c:v>4230</c:v>
                      </c:pt>
                      <c:pt idx="326">
                        <c:v>4017</c:v>
                      </c:pt>
                      <c:pt idx="327">
                        <c:v>4268</c:v>
                      </c:pt>
                      <c:pt idx="328">
                        <c:v>3922</c:v>
                      </c:pt>
                      <c:pt idx="329">
                        <c:v>3757</c:v>
                      </c:pt>
                      <c:pt idx="330">
                        <c:v>4101</c:v>
                      </c:pt>
                      <c:pt idx="331">
                        <c:v>3921</c:v>
                      </c:pt>
                      <c:pt idx="332">
                        <c:v>3950</c:v>
                      </c:pt>
                      <c:pt idx="333">
                        <c:v>3671</c:v>
                      </c:pt>
                      <c:pt idx="334">
                        <c:v>3666</c:v>
                      </c:pt>
                      <c:pt idx="335">
                        <c:v>3956</c:v>
                      </c:pt>
                      <c:pt idx="336">
                        <c:v>3841</c:v>
                      </c:pt>
                      <c:pt idx="337">
                        <c:v>3922</c:v>
                      </c:pt>
                      <c:pt idx="338">
                        <c:v>3920</c:v>
                      </c:pt>
                      <c:pt idx="339">
                        <c:v>3827</c:v>
                      </c:pt>
                      <c:pt idx="340">
                        <c:v>3785</c:v>
                      </c:pt>
                      <c:pt idx="341">
                        <c:v>4046</c:v>
                      </c:pt>
                      <c:pt idx="342">
                        <c:v>3911</c:v>
                      </c:pt>
                      <c:pt idx="343">
                        <c:v>4043</c:v>
                      </c:pt>
                      <c:pt idx="344">
                        <c:v>3947</c:v>
                      </c:pt>
                      <c:pt idx="345">
                        <c:v>4024</c:v>
                      </c:pt>
                      <c:pt idx="346">
                        <c:v>4003</c:v>
                      </c:pt>
                      <c:pt idx="347">
                        <c:v>4123</c:v>
                      </c:pt>
                      <c:pt idx="348">
                        <c:v>3692</c:v>
                      </c:pt>
                      <c:pt idx="349">
                        <c:v>4100</c:v>
                      </c:pt>
                      <c:pt idx="350">
                        <c:v>3617</c:v>
                      </c:pt>
                      <c:pt idx="351">
                        <c:v>3865</c:v>
                      </c:pt>
                      <c:pt idx="352">
                        <c:v>4060</c:v>
                      </c:pt>
                      <c:pt idx="353">
                        <c:v>4238</c:v>
                      </c:pt>
                      <c:pt idx="354">
                        <c:v>3999</c:v>
                      </c:pt>
                      <c:pt idx="355">
                        <c:v>4076</c:v>
                      </c:pt>
                      <c:pt idx="356">
                        <c:v>3952</c:v>
                      </c:pt>
                      <c:pt idx="357">
                        <c:v>4098</c:v>
                      </c:pt>
                      <c:pt idx="358">
                        <c:v>3774</c:v>
                      </c:pt>
                      <c:pt idx="359">
                        <c:v>4113</c:v>
                      </c:pt>
                      <c:pt idx="360">
                        <c:v>3712</c:v>
                      </c:pt>
                      <c:pt idx="361">
                        <c:v>3869</c:v>
                      </c:pt>
                      <c:pt idx="362">
                        <c:v>4086</c:v>
                      </c:pt>
                      <c:pt idx="363">
                        <c:v>3867</c:v>
                      </c:pt>
                      <c:pt idx="364">
                        <c:v>3903</c:v>
                      </c:pt>
                      <c:pt idx="365">
                        <c:v>3944</c:v>
                      </c:pt>
                      <c:pt idx="366">
                        <c:v>4123</c:v>
                      </c:pt>
                      <c:pt idx="367">
                        <c:v>2393</c:v>
                      </c:pt>
                      <c:pt idx="368">
                        <c:v>3435</c:v>
                      </c:pt>
                      <c:pt idx="369">
                        <c:v>3311</c:v>
                      </c:pt>
                      <c:pt idx="370">
                        <c:v>2941</c:v>
                      </c:pt>
                      <c:pt idx="371">
                        <c:v>4016</c:v>
                      </c:pt>
                      <c:pt idx="372">
                        <c:v>4095</c:v>
                      </c:pt>
                      <c:pt idx="373">
                        <c:v>4179</c:v>
                      </c:pt>
                      <c:pt idx="374">
                        <c:v>3931</c:v>
                      </c:pt>
                      <c:pt idx="375">
                        <c:v>3910</c:v>
                      </c:pt>
                      <c:pt idx="376">
                        <c:v>4026</c:v>
                      </c:pt>
                      <c:pt idx="377">
                        <c:v>3913</c:v>
                      </c:pt>
                      <c:pt idx="378">
                        <c:v>3894</c:v>
                      </c:pt>
                      <c:pt idx="379">
                        <c:v>3628</c:v>
                      </c:pt>
                      <c:pt idx="380">
                        <c:v>3999</c:v>
                      </c:pt>
                      <c:pt idx="381">
                        <c:v>3796</c:v>
                      </c:pt>
                      <c:pt idx="382">
                        <c:v>3836</c:v>
                      </c:pt>
                      <c:pt idx="383">
                        <c:v>3771</c:v>
                      </c:pt>
                      <c:pt idx="384">
                        <c:v>4050</c:v>
                      </c:pt>
                      <c:pt idx="385">
                        <c:v>3799</c:v>
                      </c:pt>
                      <c:pt idx="386">
                        <c:v>4073</c:v>
                      </c:pt>
                      <c:pt idx="387">
                        <c:v>3798</c:v>
                      </c:pt>
                      <c:pt idx="388">
                        <c:v>4053</c:v>
                      </c:pt>
                      <c:pt idx="389">
                        <c:v>3840</c:v>
                      </c:pt>
                      <c:pt idx="390">
                        <c:v>4055</c:v>
                      </c:pt>
                      <c:pt idx="391">
                        <c:v>4291</c:v>
                      </c:pt>
                      <c:pt idx="392">
                        <c:v>4119</c:v>
                      </c:pt>
                      <c:pt idx="393">
                        <c:v>4185</c:v>
                      </c:pt>
                      <c:pt idx="394">
                        <c:v>4041</c:v>
                      </c:pt>
                      <c:pt idx="395">
                        <c:v>4151</c:v>
                      </c:pt>
                      <c:pt idx="396">
                        <c:v>3924</c:v>
                      </c:pt>
                      <c:pt idx="397">
                        <c:v>4062</c:v>
                      </c:pt>
                      <c:pt idx="398">
                        <c:v>3900</c:v>
                      </c:pt>
                      <c:pt idx="399">
                        <c:v>3847</c:v>
                      </c:pt>
                      <c:pt idx="400">
                        <c:v>3893</c:v>
                      </c:pt>
                      <c:pt idx="401">
                        <c:v>3952</c:v>
                      </c:pt>
                      <c:pt idx="402">
                        <c:v>3768</c:v>
                      </c:pt>
                      <c:pt idx="403">
                        <c:v>4036</c:v>
                      </c:pt>
                      <c:pt idx="404">
                        <c:v>3913</c:v>
                      </c:pt>
                      <c:pt idx="405">
                        <c:v>3843</c:v>
                      </c:pt>
                      <c:pt idx="406">
                        <c:v>3986</c:v>
                      </c:pt>
                      <c:pt idx="407">
                        <c:v>4182</c:v>
                      </c:pt>
                      <c:pt idx="408">
                        <c:v>4063</c:v>
                      </c:pt>
                      <c:pt idx="409">
                        <c:v>4130</c:v>
                      </c:pt>
                      <c:pt idx="410">
                        <c:v>4043</c:v>
                      </c:pt>
                      <c:pt idx="411">
                        <c:v>4312</c:v>
                      </c:pt>
                      <c:pt idx="412">
                        <c:v>4077</c:v>
                      </c:pt>
                      <c:pt idx="413">
                        <c:v>3978</c:v>
                      </c:pt>
                      <c:pt idx="414">
                        <c:v>4015</c:v>
                      </c:pt>
                      <c:pt idx="415">
                        <c:v>4222</c:v>
                      </c:pt>
                      <c:pt idx="416">
                        <c:v>4065</c:v>
                      </c:pt>
                      <c:pt idx="417">
                        <c:v>4129</c:v>
                      </c:pt>
                      <c:pt idx="418">
                        <c:v>3750</c:v>
                      </c:pt>
                      <c:pt idx="419">
                        <c:v>3900</c:v>
                      </c:pt>
                      <c:pt idx="420">
                        <c:v>3842</c:v>
                      </c:pt>
                      <c:pt idx="421">
                        <c:v>3992</c:v>
                      </c:pt>
                      <c:pt idx="422">
                        <c:v>4202</c:v>
                      </c:pt>
                      <c:pt idx="423">
                        <c:v>3944</c:v>
                      </c:pt>
                      <c:pt idx="424">
                        <c:v>3858</c:v>
                      </c:pt>
                      <c:pt idx="425">
                        <c:v>3968</c:v>
                      </c:pt>
                      <c:pt idx="426">
                        <c:v>4033</c:v>
                      </c:pt>
                      <c:pt idx="427">
                        <c:v>4161</c:v>
                      </c:pt>
                      <c:pt idx="428">
                        <c:v>4284</c:v>
                      </c:pt>
                      <c:pt idx="429">
                        <c:v>4019</c:v>
                      </c:pt>
                      <c:pt idx="430">
                        <c:v>4164</c:v>
                      </c:pt>
                      <c:pt idx="431">
                        <c:v>4081</c:v>
                      </c:pt>
                      <c:pt idx="432">
                        <c:v>3951</c:v>
                      </c:pt>
                      <c:pt idx="433">
                        <c:v>4132</c:v>
                      </c:pt>
                      <c:pt idx="434">
                        <c:v>4098</c:v>
                      </c:pt>
                      <c:pt idx="435">
                        <c:v>4173</c:v>
                      </c:pt>
                      <c:pt idx="436">
                        <c:v>4036</c:v>
                      </c:pt>
                      <c:pt idx="437">
                        <c:v>3991</c:v>
                      </c:pt>
                      <c:pt idx="438">
                        <c:v>3937</c:v>
                      </c:pt>
                      <c:pt idx="439">
                        <c:v>3874</c:v>
                      </c:pt>
                      <c:pt idx="440">
                        <c:v>4083</c:v>
                      </c:pt>
                      <c:pt idx="441">
                        <c:v>3959</c:v>
                      </c:pt>
                      <c:pt idx="442">
                        <c:v>4204</c:v>
                      </c:pt>
                      <c:pt idx="443">
                        <c:v>3978</c:v>
                      </c:pt>
                      <c:pt idx="444">
                        <c:v>4134</c:v>
                      </c:pt>
                      <c:pt idx="445">
                        <c:v>4119</c:v>
                      </c:pt>
                      <c:pt idx="446">
                        <c:v>3834</c:v>
                      </c:pt>
                      <c:pt idx="447">
                        <c:v>3959</c:v>
                      </c:pt>
                      <c:pt idx="448">
                        <c:v>4069</c:v>
                      </c:pt>
                      <c:pt idx="449">
                        <c:v>4155</c:v>
                      </c:pt>
                      <c:pt idx="450">
                        <c:v>4017</c:v>
                      </c:pt>
                      <c:pt idx="451">
                        <c:v>4056</c:v>
                      </c:pt>
                      <c:pt idx="452">
                        <c:v>3794</c:v>
                      </c:pt>
                      <c:pt idx="453">
                        <c:v>3890</c:v>
                      </c:pt>
                      <c:pt idx="454">
                        <c:v>3930</c:v>
                      </c:pt>
                      <c:pt idx="455">
                        <c:v>4267</c:v>
                      </c:pt>
                      <c:pt idx="456">
                        <c:v>3983</c:v>
                      </c:pt>
                      <c:pt idx="457">
                        <c:v>3848</c:v>
                      </c:pt>
                      <c:pt idx="458">
                        <c:v>4146</c:v>
                      </c:pt>
                      <c:pt idx="459">
                        <c:v>4324</c:v>
                      </c:pt>
                      <c:pt idx="460">
                        <c:v>4022</c:v>
                      </c:pt>
                      <c:pt idx="461">
                        <c:v>4090</c:v>
                      </c:pt>
                      <c:pt idx="462">
                        <c:v>4290</c:v>
                      </c:pt>
                      <c:pt idx="463">
                        <c:v>4349</c:v>
                      </c:pt>
                      <c:pt idx="464">
                        <c:v>3860</c:v>
                      </c:pt>
                      <c:pt idx="465">
                        <c:v>4196</c:v>
                      </c:pt>
                      <c:pt idx="466">
                        <c:v>3912</c:v>
                      </c:pt>
                      <c:pt idx="467">
                        <c:v>4054</c:v>
                      </c:pt>
                      <c:pt idx="468">
                        <c:v>3984</c:v>
                      </c:pt>
                      <c:pt idx="469">
                        <c:v>4048</c:v>
                      </c:pt>
                      <c:pt idx="470">
                        <c:v>4021</c:v>
                      </c:pt>
                      <c:pt idx="471">
                        <c:v>4100</c:v>
                      </c:pt>
                      <c:pt idx="472">
                        <c:v>4089</c:v>
                      </c:pt>
                      <c:pt idx="473">
                        <c:v>3934</c:v>
                      </c:pt>
                      <c:pt idx="474">
                        <c:v>3945</c:v>
                      </c:pt>
                      <c:pt idx="475">
                        <c:v>4097</c:v>
                      </c:pt>
                      <c:pt idx="476">
                        <c:v>4255</c:v>
                      </c:pt>
                      <c:pt idx="477">
                        <c:v>3836</c:v>
                      </c:pt>
                      <c:pt idx="478">
                        <c:v>4149</c:v>
                      </c:pt>
                      <c:pt idx="479">
                        <c:v>4071</c:v>
                      </c:pt>
                      <c:pt idx="480">
                        <c:v>4151</c:v>
                      </c:pt>
                      <c:pt idx="481">
                        <c:v>4109</c:v>
                      </c:pt>
                      <c:pt idx="482">
                        <c:v>3915</c:v>
                      </c:pt>
                      <c:pt idx="483">
                        <c:v>3898</c:v>
                      </c:pt>
                      <c:pt idx="484">
                        <c:v>4198</c:v>
                      </c:pt>
                      <c:pt idx="485">
                        <c:v>4152</c:v>
                      </c:pt>
                      <c:pt idx="486">
                        <c:v>4143</c:v>
                      </c:pt>
                      <c:pt idx="487">
                        <c:v>4030</c:v>
                      </c:pt>
                      <c:pt idx="488">
                        <c:v>4141</c:v>
                      </c:pt>
                      <c:pt idx="489">
                        <c:v>3941</c:v>
                      </c:pt>
                      <c:pt idx="490">
                        <c:v>4192</c:v>
                      </c:pt>
                      <c:pt idx="491">
                        <c:v>4077</c:v>
                      </c:pt>
                      <c:pt idx="492">
                        <c:v>4164</c:v>
                      </c:pt>
                      <c:pt idx="493">
                        <c:v>4238</c:v>
                      </c:pt>
                      <c:pt idx="494">
                        <c:v>4256</c:v>
                      </c:pt>
                      <c:pt idx="495">
                        <c:v>4302</c:v>
                      </c:pt>
                      <c:pt idx="496">
                        <c:v>4227</c:v>
                      </c:pt>
                      <c:pt idx="497">
                        <c:v>4437</c:v>
                      </c:pt>
                      <c:pt idx="498">
                        <c:v>4441</c:v>
                      </c:pt>
                      <c:pt idx="499">
                        <c:v>4142</c:v>
                      </c:pt>
                      <c:pt idx="500">
                        <c:v>4398</c:v>
                      </c:pt>
                      <c:pt idx="501">
                        <c:v>4096</c:v>
                      </c:pt>
                      <c:pt idx="502">
                        <c:v>3666</c:v>
                      </c:pt>
                      <c:pt idx="503">
                        <c:v>3858</c:v>
                      </c:pt>
                      <c:pt idx="504">
                        <c:v>4337</c:v>
                      </c:pt>
                      <c:pt idx="505">
                        <c:v>4651</c:v>
                      </c:pt>
                      <c:pt idx="506">
                        <c:v>4078</c:v>
                      </c:pt>
                      <c:pt idx="507">
                        <c:v>4115</c:v>
                      </c:pt>
                      <c:pt idx="508">
                        <c:v>4390</c:v>
                      </c:pt>
                      <c:pt idx="509">
                        <c:v>4170</c:v>
                      </c:pt>
                      <c:pt idx="510">
                        <c:v>4174</c:v>
                      </c:pt>
                      <c:pt idx="511">
                        <c:v>4419</c:v>
                      </c:pt>
                      <c:pt idx="512">
                        <c:v>4384</c:v>
                      </c:pt>
                      <c:pt idx="513">
                        <c:v>4370</c:v>
                      </c:pt>
                      <c:pt idx="514">
                        <c:v>4281</c:v>
                      </c:pt>
                      <c:pt idx="515">
                        <c:v>4369</c:v>
                      </c:pt>
                      <c:pt idx="516">
                        <c:v>4417</c:v>
                      </c:pt>
                      <c:pt idx="517">
                        <c:v>4059</c:v>
                      </c:pt>
                      <c:pt idx="518">
                        <c:v>4336</c:v>
                      </c:pt>
                      <c:pt idx="519">
                        <c:v>4466</c:v>
                      </c:pt>
                      <c:pt idx="520">
                        <c:v>4116</c:v>
                      </c:pt>
                      <c:pt idx="521">
                        <c:v>4272</c:v>
                      </c:pt>
                      <c:pt idx="522">
                        <c:v>4369</c:v>
                      </c:pt>
                      <c:pt idx="523">
                        <c:v>4269</c:v>
                      </c:pt>
                      <c:pt idx="524">
                        <c:v>4327</c:v>
                      </c:pt>
                      <c:pt idx="525">
                        <c:v>4432</c:v>
                      </c:pt>
                      <c:pt idx="526">
                        <c:v>4055</c:v>
                      </c:pt>
                      <c:pt idx="527">
                        <c:v>4585</c:v>
                      </c:pt>
                      <c:pt idx="528">
                        <c:v>4648</c:v>
                      </c:pt>
                      <c:pt idx="529">
                        <c:v>4110</c:v>
                      </c:pt>
                      <c:pt idx="530">
                        <c:v>4306</c:v>
                      </c:pt>
                      <c:pt idx="531">
                        <c:v>4391</c:v>
                      </c:pt>
                      <c:pt idx="532">
                        <c:v>4355</c:v>
                      </c:pt>
                      <c:pt idx="533">
                        <c:v>4177</c:v>
                      </c:pt>
                      <c:pt idx="534">
                        <c:v>4290</c:v>
                      </c:pt>
                      <c:pt idx="535">
                        <c:v>4042</c:v>
                      </c:pt>
                      <c:pt idx="536">
                        <c:v>4389</c:v>
                      </c:pt>
                      <c:pt idx="537">
                        <c:v>4328</c:v>
                      </c:pt>
                      <c:pt idx="538">
                        <c:v>4543</c:v>
                      </c:pt>
                      <c:pt idx="539">
                        <c:v>4561</c:v>
                      </c:pt>
                      <c:pt idx="540">
                        <c:v>4140</c:v>
                      </c:pt>
                      <c:pt idx="541">
                        <c:v>4190</c:v>
                      </c:pt>
                      <c:pt idx="542">
                        <c:v>4458</c:v>
                      </c:pt>
                      <c:pt idx="543">
                        <c:v>4653</c:v>
                      </c:pt>
                      <c:pt idx="544">
                        <c:v>4395</c:v>
                      </c:pt>
                      <c:pt idx="545">
                        <c:v>4236</c:v>
                      </c:pt>
                      <c:pt idx="546">
                        <c:v>4372</c:v>
                      </c:pt>
                      <c:pt idx="547">
                        <c:v>4217</c:v>
                      </c:pt>
                      <c:pt idx="548">
                        <c:v>4227</c:v>
                      </c:pt>
                      <c:pt idx="549">
                        <c:v>4544</c:v>
                      </c:pt>
                      <c:pt idx="550">
                        <c:v>2742</c:v>
                      </c:pt>
                      <c:pt idx="551">
                        <c:v>3481</c:v>
                      </c:pt>
                      <c:pt idx="552">
                        <c:v>3733</c:v>
                      </c:pt>
                      <c:pt idx="553">
                        <c:v>3006</c:v>
                      </c:pt>
                      <c:pt idx="554">
                        <c:v>4491</c:v>
                      </c:pt>
                      <c:pt idx="555">
                        <c:v>4655</c:v>
                      </c:pt>
                      <c:pt idx="556">
                        <c:v>4515</c:v>
                      </c:pt>
                      <c:pt idx="557">
                        <c:v>4603</c:v>
                      </c:pt>
                      <c:pt idx="558">
                        <c:v>4714</c:v>
                      </c:pt>
                      <c:pt idx="559">
                        <c:v>4899</c:v>
                      </c:pt>
                      <c:pt idx="560">
                        <c:v>4901</c:v>
                      </c:pt>
                      <c:pt idx="561">
                        <c:v>4906</c:v>
                      </c:pt>
                      <c:pt idx="562">
                        <c:v>4825</c:v>
                      </c:pt>
                      <c:pt idx="563">
                        <c:v>5225</c:v>
                      </c:pt>
                      <c:pt idx="564">
                        <c:v>7793</c:v>
                      </c:pt>
                      <c:pt idx="565">
                        <c:v>10271</c:v>
                      </c:pt>
                      <c:pt idx="566">
                        <c:v>10665</c:v>
                      </c:pt>
                      <c:pt idx="567">
                        <c:v>11226</c:v>
                      </c:pt>
                      <c:pt idx="568">
                        <c:v>10533</c:v>
                      </c:pt>
                      <c:pt idx="569">
                        <c:v>11491</c:v>
                      </c:pt>
                      <c:pt idx="570">
                        <c:v>10615</c:v>
                      </c:pt>
                      <c:pt idx="571">
                        <c:v>10823</c:v>
                      </c:pt>
                      <c:pt idx="572">
                        <c:v>11239</c:v>
                      </c:pt>
                      <c:pt idx="573">
                        <c:v>10041</c:v>
                      </c:pt>
                      <c:pt idx="574">
                        <c:v>11409</c:v>
                      </c:pt>
                      <c:pt idx="575">
                        <c:v>10688</c:v>
                      </c:pt>
                      <c:pt idx="576">
                        <c:v>10709</c:v>
                      </c:pt>
                      <c:pt idx="577">
                        <c:v>11017</c:v>
                      </c:pt>
                      <c:pt idx="578">
                        <c:v>9621</c:v>
                      </c:pt>
                      <c:pt idx="579">
                        <c:v>9704</c:v>
                      </c:pt>
                      <c:pt idx="580">
                        <c:v>11214</c:v>
                      </c:pt>
                      <c:pt idx="581">
                        <c:v>8998</c:v>
                      </c:pt>
                      <c:pt idx="582">
                        <c:v>9491</c:v>
                      </c:pt>
                      <c:pt idx="583">
                        <c:v>8888</c:v>
                      </c:pt>
                      <c:pt idx="584">
                        <c:v>10117</c:v>
                      </c:pt>
                      <c:pt idx="585">
                        <c:v>9841</c:v>
                      </c:pt>
                      <c:pt idx="586">
                        <c:v>9612</c:v>
                      </c:pt>
                      <c:pt idx="587">
                        <c:v>9792</c:v>
                      </c:pt>
                      <c:pt idx="588">
                        <c:v>10201</c:v>
                      </c:pt>
                      <c:pt idx="589">
                        <c:v>9565</c:v>
                      </c:pt>
                      <c:pt idx="590">
                        <c:v>8701</c:v>
                      </c:pt>
                      <c:pt idx="591">
                        <c:v>9872</c:v>
                      </c:pt>
                      <c:pt idx="592">
                        <c:v>9400</c:v>
                      </c:pt>
                      <c:pt idx="593">
                        <c:v>9371</c:v>
                      </c:pt>
                      <c:pt idx="594">
                        <c:v>8554</c:v>
                      </c:pt>
                      <c:pt idx="595">
                        <c:v>9055</c:v>
                      </c:pt>
                      <c:pt idx="596">
                        <c:v>8875</c:v>
                      </c:pt>
                      <c:pt idx="597">
                        <c:v>8628</c:v>
                      </c:pt>
                      <c:pt idx="598">
                        <c:v>9170</c:v>
                      </c:pt>
                      <c:pt idx="599">
                        <c:v>8734</c:v>
                      </c:pt>
                      <c:pt idx="600">
                        <c:v>9047</c:v>
                      </c:pt>
                      <c:pt idx="601">
                        <c:v>9023</c:v>
                      </c:pt>
                      <c:pt idx="602">
                        <c:v>8689</c:v>
                      </c:pt>
                      <c:pt idx="603">
                        <c:v>7852</c:v>
                      </c:pt>
                      <c:pt idx="604">
                        <c:v>8009</c:v>
                      </c:pt>
                      <c:pt idx="605">
                        <c:v>8468</c:v>
                      </c:pt>
                      <c:pt idx="606">
                        <c:v>8450</c:v>
                      </c:pt>
                      <c:pt idx="607">
                        <c:v>8049</c:v>
                      </c:pt>
                      <c:pt idx="608">
                        <c:v>7557</c:v>
                      </c:pt>
                      <c:pt idx="609">
                        <c:v>7745</c:v>
                      </c:pt>
                      <c:pt idx="610">
                        <c:v>7810</c:v>
                      </c:pt>
                      <c:pt idx="611">
                        <c:v>7965</c:v>
                      </c:pt>
                      <c:pt idx="612">
                        <c:v>7425</c:v>
                      </c:pt>
                      <c:pt idx="613">
                        <c:v>8496</c:v>
                      </c:pt>
                      <c:pt idx="614">
                        <c:v>8214</c:v>
                      </c:pt>
                      <c:pt idx="615">
                        <c:v>6816</c:v>
                      </c:pt>
                      <c:pt idx="616">
                        <c:v>8599</c:v>
                      </c:pt>
                      <c:pt idx="617">
                        <c:v>7662</c:v>
                      </c:pt>
                      <c:pt idx="618">
                        <c:v>6844</c:v>
                      </c:pt>
                      <c:pt idx="619">
                        <c:v>7906</c:v>
                      </c:pt>
                      <c:pt idx="620">
                        <c:v>7439</c:v>
                      </c:pt>
                      <c:pt idx="621">
                        <c:v>6959</c:v>
                      </c:pt>
                      <c:pt idx="622">
                        <c:v>6892</c:v>
                      </c:pt>
                      <c:pt idx="623">
                        <c:v>7464</c:v>
                      </c:pt>
                      <c:pt idx="624">
                        <c:v>6893</c:v>
                      </c:pt>
                      <c:pt idx="625">
                        <c:v>6557</c:v>
                      </c:pt>
                      <c:pt idx="626">
                        <c:v>7800</c:v>
                      </c:pt>
                      <c:pt idx="627">
                        <c:v>6884</c:v>
                      </c:pt>
                      <c:pt idx="628">
                        <c:v>6920</c:v>
                      </c:pt>
                      <c:pt idx="629">
                        <c:v>6354</c:v>
                      </c:pt>
                      <c:pt idx="630">
                        <c:v>5990</c:v>
                      </c:pt>
                      <c:pt idx="631">
                        <c:v>7504</c:v>
                      </c:pt>
                      <c:pt idx="632">
                        <c:v>6468</c:v>
                      </c:pt>
                      <c:pt idx="633">
                        <c:v>6229</c:v>
                      </c:pt>
                      <c:pt idx="634">
                        <c:v>6703</c:v>
                      </c:pt>
                      <c:pt idx="635">
                        <c:v>6453</c:v>
                      </c:pt>
                      <c:pt idx="636">
                        <c:v>6745</c:v>
                      </c:pt>
                      <c:pt idx="637">
                        <c:v>6870</c:v>
                      </c:pt>
                      <c:pt idx="638">
                        <c:v>6247</c:v>
                      </c:pt>
                      <c:pt idx="639">
                        <c:v>6181</c:v>
                      </c:pt>
                      <c:pt idx="640">
                        <c:v>6632</c:v>
                      </c:pt>
                      <c:pt idx="641">
                        <c:v>7028</c:v>
                      </c:pt>
                      <c:pt idx="642">
                        <c:v>6817</c:v>
                      </c:pt>
                      <c:pt idx="643">
                        <c:v>5898</c:v>
                      </c:pt>
                      <c:pt idx="644">
                        <c:v>6403</c:v>
                      </c:pt>
                      <c:pt idx="645">
                        <c:v>6576</c:v>
                      </c:pt>
                      <c:pt idx="646">
                        <c:v>5244</c:v>
                      </c:pt>
                      <c:pt idx="647">
                        <c:v>6490</c:v>
                      </c:pt>
                      <c:pt idx="648">
                        <c:v>6811</c:v>
                      </c:pt>
                      <c:pt idx="649">
                        <c:v>6448</c:v>
                      </c:pt>
                      <c:pt idx="650">
                        <c:v>5937</c:v>
                      </c:pt>
                      <c:pt idx="651">
                        <c:v>6591</c:v>
                      </c:pt>
                      <c:pt idx="652">
                        <c:v>6028</c:v>
                      </c:pt>
                      <c:pt idx="653">
                        <c:v>6878</c:v>
                      </c:pt>
                      <c:pt idx="654">
                        <c:v>5667</c:v>
                      </c:pt>
                      <c:pt idx="655">
                        <c:v>6616</c:v>
                      </c:pt>
                      <c:pt idx="656">
                        <c:v>5788</c:v>
                      </c:pt>
                      <c:pt idx="657">
                        <c:v>6108</c:v>
                      </c:pt>
                      <c:pt idx="658">
                        <c:v>6501</c:v>
                      </c:pt>
                      <c:pt idx="659">
                        <c:v>6566</c:v>
                      </c:pt>
                      <c:pt idx="660">
                        <c:v>6816</c:v>
                      </c:pt>
                      <c:pt idx="661">
                        <c:v>6229</c:v>
                      </c:pt>
                      <c:pt idx="662">
                        <c:v>7099</c:v>
                      </c:pt>
                      <c:pt idx="663">
                        <c:v>6947</c:v>
                      </c:pt>
                      <c:pt idx="664">
                        <c:v>6374</c:v>
                      </c:pt>
                      <c:pt idx="665">
                        <c:v>6394</c:v>
                      </c:pt>
                      <c:pt idx="666">
                        <c:v>6029</c:v>
                      </c:pt>
                      <c:pt idx="667">
                        <c:v>6427</c:v>
                      </c:pt>
                      <c:pt idx="668">
                        <c:v>6282</c:v>
                      </c:pt>
                      <c:pt idx="669">
                        <c:v>7889</c:v>
                      </c:pt>
                      <c:pt idx="670">
                        <c:v>6594</c:v>
                      </c:pt>
                      <c:pt idx="671">
                        <c:v>5763</c:v>
                      </c:pt>
                      <c:pt idx="672">
                        <c:v>6057</c:v>
                      </c:pt>
                      <c:pt idx="673">
                        <c:v>6541</c:v>
                      </c:pt>
                      <c:pt idx="674">
                        <c:v>6779</c:v>
                      </c:pt>
                      <c:pt idx="675">
                        <c:v>6301</c:v>
                      </c:pt>
                      <c:pt idx="676">
                        <c:v>6380</c:v>
                      </c:pt>
                      <c:pt idx="677">
                        <c:v>6376</c:v>
                      </c:pt>
                      <c:pt idx="678">
                        <c:v>6955</c:v>
                      </c:pt>
                      <c:pt idx="679">
                        <c:v>6307</c:v>
                      </c:pt>
                      <c:pt idx="680">
                        <c:v>6450</c:v>
                      </c:pt>
                      <c:pt idx="681">
                        <c:v>7276</c:v>
                      </c:pt>
                      <c:pt idx="682">
                        <c:v>5868</c:v>
                      </c:pt>
                      <c:pt idx="683">
                        <c:v>7027</c:v>
                      </c:pt>
                      <c:pt idx="684">
                        <c:v>6175</c:v>
                      </c:pt>
                      <c:pt idx="685">
                        <c:v>6883</c:v>
                      </c:pt>
                      <c:pt idx="686">
                        <c:v>5776</c:v>
                      </c:pt>
                      <c:pt idx="687">
                        <c:v>6982</c:v>
                      </c:pt>
                      <c:pt idx="688">
                        <c:v>5998</c:v>
                      </c:pt>
                      <c:pt idx="689">
                        <c:v>6419</c:v>
                      </c:pt>
                      <c:pt idx="690">
                        <c:v>6404</c:v>
                      </c:pt>
                      <c:pt idx="691">
                        <c:v>6747</c:v>
                      </c:pt>
                      <c:pt idx="692">
                        <c:v>5242</c:v>
                      </c:pt>
                      <c:pt idx="693">
                        <c:v>6632</c:v>
                      </c:pt>
                      <c:pt idx="694">
                        <c:v>6573</c:v>
                      </c:pt>
                      <c:pt idx="695">
                        <c:v>6328</c:v>
                      </c:pt>
                      <c:pt idx="696">
                        <c:v>6123</c:v>
                      </c:pt>
                      <c:pt idx="697">
                        <c:v>5469</c:v>
                      </c:pt>
                      <c:pt idx="698">
                        <c:v>7242</c:v>
                      </c:pt>
                      <c:pt idx="699">
                        <c:v>5927</c:v>
                      </c:pt>
                      <c:pt idx="700">
                        <c:v>6321</c:v>
                      </c:pt>
                      <c:pt idx="701">
                        <c:v>6835</c:v>
                      </c:pt>
                      <c:pt idx="702">
                        <c:v>7137</c:v>
                      </c:pt>
                      <c:pt idx="703">
                        <c:v>6813</c:v>
                      </c:pt>
                      <c:pt idx="704">
                        <c:v>5729</c:v>
                      </c:pt>
                      <c:pt idx="705">
                        <c:v>6170</c:v>
                      </c:pt>
                      <c:pt idx="706">
                        <c:v>6835</c:v>
                      </c:pt>
                      <c:pt idx="707">
                        <c:v>6413</c:v>
                      </c:pt>
                      <c:pt idx="708">
                        <c:v>6126</c:v>
                      </c:pt>
                      <c:pt idx="709">
                        <c:v>5268</c:v>
                      </c:pt>
                      <c:pt idx="710">
                        <c:v>6728</c:v>
                      </c:pt>
                      <c:pt idx="711">
                        <c:v>5595</c:v>
                      </c:pt>
                      <c:pt idx="712">
                        <c:v>6695</c:v>
                      </c:pt>
                      <c:pt idx="713">
                        <c:v>6021</c:v>
                      </c:pt>
                      <c:pt idx="714">
                        <c:v>6488</c:v>
                      </c:pt>
                      <c:pt idx="715">
                        <c:v>6658</c:v>
                      </c:pt>
                      <c:pt idx="716">
                        <c:v>5682</c:v>
                      </c:pt>
                      <c:pt idx="717">
                        <c:v>5279</c:v>
                      </c:pt>
                      <c:pt idx="718">
                        <c:v>6546</c:v>
                      </c:pt>
                      <c:pt idx="719">
                        <c:v>6195</c:v>
                      </c:pt>
                      <c:pt idx="720">
                        <c:v>7006</c:v>
                      </c:pt>
                      <c:pt idx="721">
                        <c:v>6179</c:v>
                      </c:pt>
                      <c:pt idx="722">
                        <c:v>5639</c:v>
                      </c:pt>
                      <c:pt idx="723">
                        <c:v>5939</c:v>
                      </c:pt>
                      <c:pt idx="724">
                        <c:v>6391</c:v>
                      </c:pt>
                      <c:pt idx="725">
                        <c:v>6315</c:v>
                      </c:pt>
                      <c:pt idx="726">
                        <c:v>6337</c:v>
                      </c:pt>
                      <c:pt idx="727">
                        <c:v>6162</c:v>
                      </c:pt>
                      <c:pt idx="728">
                        <c:v>6740</c:v>
                      </c:pt>
                      <c:pt idx="729">
                        <c:v>6348</c:v>
                      </c:pt>
                      <c:pt idx="730">
                        <c:v>4724</c:v>
                      </c:pt>
                      <c:pt idx="731">
                        <c:v>7496</c:v>
                      </c:pt>
                      <c:pt idx="732">
                        <c:v>5657</c:v>
                      </c:pt>
                      <c:pt idx="733">
                        <c:v>5706</c:v>
                      </c:pt>
                      <c:pt idx="734">
                        <c:v>5763</c:v>
                      </c:pt>
                      <c:pt idx="735">
                        <c:v>5321</c:v>
                      </c:pt>
                      <c:pt idx="736">
                        <c:v>5646</c:v>
                      </c:pt>
                      <c:pt idx="737">
                        <c:v>4901</c:v>
                      </c:pt>
                      <c:pt idx="738">
                        <c:v>7991</c:v>
                      </c:pt>
                      <c:pt idx="739">
                        <c:v>5866</c:v>
                      </c:pt>
                      <c:pt idx="740">
                        <c:v>5786</c:v>
                      </c:pt>
                      <c:pt idx="741">
                        <c:v>6331</c:v>
                      </c:pt>
                      <c:pt idx="742">
                        <c:v>5542</c:v>
                      </c:pt>
                      <c:pt idx="743">
                        <c:v>6899</c:v>
                      </c:pt>
                      <c:pt idx="744">
                        <c:v>4368</c:v>
                      </c:pt>
                      <c:pt idx="745">
                        <c:v>6152</c:v>
                      </c:pt>
                      <c:pt idx="746">
                        <c:v>5257</c:v>
                      </c:pt>
                      <c:pt idx="747">
                        <c:v>5668</c:v>
                      </c:pt>
                      <c:pt idx="748">
                        <c:v>6155</c:v>
                      </c:pt>
                      <c:pt idx="749">
                        <c:v>7217</c:v>
                      </c:pt>
                      <c:pt idx="750">
                        <c:v>4923</c:v>
                      </c:pt>
                      <c:pt idx="751">
                        <c:v>5618</c:v>
                      </c:pt>
                      <c:pt idx="752">
                        <c:v>5197</c:v>
                      </c:pt>
                      <c:pt idx="753">
                        <c:v>7850</c:v>
                      </c:pt>
                      <c:pt idx="754">
                        <c:v>5710</c:v>
                      </c:pt>
                      <c:pt idx="755">
                        <c:v>8152</c:v>
                      </c:pt>
                      <c:pt idx="756">
                        <c:v>5511</c:v>
                      </c:pt>
                      <c:pt idx="757">
                        <c:v>6361</c:v>
                      </c:pt>
                      <c:pt idx="758">
                        <c:v>6302</c:v>
                      </c:pt>
                      <c:pt idx="759">
                        <c:v>5470</c:v>
                      </c:pt>
                      <c:pt idx="760">
                        <c:v>6855</c:v>
                      </c:pt>
                      <c:pt idx="761">
                        <c:v>6304</c:v>
                      </c:pt>
                      <c:pt idx="762">
                        <c:v>5000</c:v>
                      </c:pt>
                      <c:pt idx="763">
                        <c:v>6456</c:v>
                      </c:pt>
                      <c:pt idx="764">
                        <c:v>6347</c:v>
                      </c:pt>
                      <c:pt idx="765">
                        <c:v>6111</c:v>
                      </c:pt>
                      <c:pt idx="766">
                        <c:v>6727</c:v>
                      </c:pt>
                      <c:pt idx="767">
                        <c:v>5404</c:v>
                      </c:pt>
                      <c:pt idx="768">
                        <c:v>6363</c:v>
                      </c:pt>
                      <c:pt idx="769">
                        <c:v>6368</c:v>
                      </c:pt>
                      <c:pt idx="770">
                        <c:v>5886</c:v>
                      </c:pt>
                      <c:pt idx="771">
                        <c:v>6637</c:v>
                      </c:pt>
                      <c:pt idx="772">
                        <c:v>7149</c:v>
                      </c:pt>
                      <c:pt idx="773">
                        <c:v>6544</c:v>
                      </c:pt>
                      <c:pt idx="774">
                        <c:v>6134</c:v>
                      </c:pt>
                      <c:pt idx="775">
                        <c:v>6803</c:v>
                      </c:pt>
                      <c:pt idx="776">
                        <c:v>5918</c:v>
                      </c:pt>
                      <c:pt idx="777">
                        <c:v>6170</c:v>
                      </c:pt>
                      <c:pt idx="778">
                        <c:v>5393</c:v>
                      </c:pt>
                      <c:pt idx="779">
                        <c:v>6712</c:v>
                      </c:pt>
                      <c:pt idx="780">
                        <c:v>6333</c:v>
                      </c:pt>
                      <c:pt idx="781">
                        <c:v>7191</c:v>
                      </c:pt>
                      <c:pt idx="782">
                        <c:v>6773</c:v>
                      </c:pt>
                      <c:pt idx="783">
                        <c:v>5912</c:v>
                      </c:pt>
                      <c:pt idx="784">
                        <c:v>5197</c:v>
                      </c:pt>
                      <c:pt idx="785">
                        <c:v>6360</c:v>
                      </c:pt>
                      <c:pt idx="786">
                        <c:v>5784</c:v>
                      </c:pt>
                      <c:pt idx="787">
                        <c:v>6677</c:v>
                      </c:pt>
                      <c:pt idx="788">
                        <c:v>6399</c:v>
                      </c:pt>
                      <c:pt idx="789">
                        <c:v>7343</c:v>
                      </c:pt>
                      <c:pt idx="790">
                        <c:v>5965</c:v>
                      </c:pt>
                      <c:pt idx="791">
                        <c:v>4944</c:v>
                      </c:pt>
                      <c:pt idx="792">
                        <c:v>6331</c:v>
                      </c:pt>
                      <c:pt idx="793">
                        <c:v>5882</c:v>
                      </c:pt>
                      <c:pt idx="794">
                        <c:v>6952</c:v>
                      </c:pt>
                      <c:pt idx="795">
                        <c:v>4934</c:v>
                      </c:pt>
                      <c:pt idx="796">
                        <c:v>6155</c:v>
                      </c:pt>
                      <c:pt idx="797">
                        <c:v>6528</c:v>
                      </c:pt>
                      <c:pt idx="798">
                        <c:v>5485</c:v>
                      </c:pt>
                      <c:pt idx="799">
                        <c:v>6112</c:v>
                      </c:pt>
                      <c:pt idx="800">
                        <c:v>6740</c:v>
                      </c:pt>
                      <c:pt idx="801">
                        <c:v>5933</c:v>
                      </c:pt>
                      <c:pt idx="802">
                        <c:v>4504</c:v>
                      </c:pt>
                      <c:pt idx="803">
                        <c:v>7656</c:v>
                      </c:pt>
                      <c:pt idx="804">
                        <c:v>6372</c:v>
                      </c:pt>
                      <c:pt idx="805">
                        <c:v>5959</c:v>
                      </c:pt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02-5C5B-4109-94B5-C25D0B2CE0BC}"/>
                  </c:ext>
                </c:extLst>
              </c15:ser>
            </c15:filteredLineSeries>
          </c:ext>
        </c:extLst>
      </c:lineChart>
      <c:catAx>
        <c:axId val="720600384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20599136"/>
        <c:crosses val="autoZero"/>
        <c:auto val="1"/>
        <c:lblAlgn val="ctr"/>
        <c:lblOffset val="100"/>
        <c:noMultiLvlLbl val="0"/>
      </c:catAx>
      <c:valAx>
        <c:axId val="7205991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dirty="0" smtClean="0"/>
                  <a:t>IOPS</a:t>
                </a:r>
                <a:endParaRPr lang="zh-CN" altLang="en-US" dirty="0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2060038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4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dirty="0"/>
              <a:t>T</a:t>
            </a:r>
            <a:r>
              <a:rPr lang="en-US" altLang="zh-CN" dirty="0" smtClean="0"/>
              <a:t>ime </a:t>
            </a:r>
            <a:r>
              <a:rPr lang="en-US" altLang="zh-CN" dirty="0"/>
              <a:t>consuming</a:t>
            </a:r>
            <a:endParaRPr lang="zh-CN" altLang="en-US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'ceph-randwrite'!$N$95</c:f>
              <c:strCache>
                <c:ptCount val="1"/>
                <c:pt idx="0">
                  <c:v>dm-writecache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val>
            <c:numRef>
              <c:f>'ceph-randwrite'!$O$95</c:f>
              <c:numCache>
                <c:formatCode>General</c:formatCode>
                <c:ptCount val="1"/>
                <c:pt idx="0">
                  <c:v>703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1DA-4488-B8BF-1785EA474B4F}"/>
            </c:ext>
          </c:extLst>
        </c:ser>
        <c:ser>
          <c:idx val="1"/>
          <c:order val="1"/>
          <c:tx>
            <c:strRef>
              <c:f>'ceph-randwrite'!$N$96</c:f>
              <c:strCache>
                <c:ptCount val="1"/>
                <c:pt idx="0">
                  <c:v>dm-cache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val>
            <c:numRef>
              <c:f>'ceph-randwrite'!$O$96</c:f>
              <c:numCache>
                <c:formatCode>General</c:formatCode>
                <c:ptCount val="1"/>
                <c:pt idx="0">
                  <c:v>5863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1DA-4488-B8BF-1785EA474B4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637443615"/>
        <c:axId val="637441535"/>
      </c:barChart>
      <c:catAx>
        <c:axId val="63744361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37441535"/>
        <c:crosses val="autoZero"/>
        <c:auto val="1"/>
        <c:lblAlgn val="ctr"/>
        <c:lblOffset val="100"/>
        <c:noMultiLvlLbl val="0"/>
      </c:catAx>
      <c:valAx>
        <c:axId val="63744153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3744361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4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sz="1200">
                <a:latin typeface="Consolas" panose="020B0609020204030204" pitchFamily="49" charset="0"/>
              </a:rPr>
              <a:t>Time consuming when</a:t>
            </a:r>
            <a:r>
              <a:rPr lang="en-US" altLang="zh-CN" sz="1200" baseline="0">
                <a:latin typeface="Consolas" panose="020B0609020204030204" pitchFamily="49" charset="0"/>
              </a:rPr>
              <a:t> </a:t>
            </a:r>
            <a:r>
              <a:rPr lang="en-US" altLang="zh-CN" sz="1200">
                <a:latin typeface="Consolas" panose="020B0609020204030204" pitchFamily="49" charset="0"/>
              </a:rPr>
              <a:t>writeback_all</a:t>
            </a:r>
            <a:endParaRPr lang="zh-CN" altLang="en-US" sz="1200">
              <a:latin typeface="Consolas" panose="020B0609020204030204" pitchFamily="49" charset="0"/>
            </a:endParaRP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Sheet1!$A$17</c:f>
              <c:strCache>
                <c:ptCount val="1"/>
                <c:pt idx="0">
                  <c:v>original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val>
            <c:numRef>
              <c:f>Sheet1!$B$17</c:f>
              <c:numCache>
                <c:formatCode>General</c:formatCode>
                <c:ptCount val="1"/>
                <c:pt idx="0">
                  <c:v>101.848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C7B-48BE-B6E9-7506C63195FB}"/>
            </c:ext>
          </c:extLst>
        </c:ser>
        <c:ser>
          <c:idx val="1"/>
          <c:order val="1"/>
          <c:tx>
            <c:strRef>
              <c:f>Sheet1!$A$18</c:f>
              <c:strCache>
                <c:ptCount val="1"/>
                <c:pt idx="0">
                  <c:v>patched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val>
            <c:numRef>
              <c:f>Sheet1!$B$18</c:f>
              <c:numCache>
                <c:formatCode>General</c:formatCode>
                <c:ptCount val="1"/>
                <c:pt idx="0">
                  <c:v>44.893000000000001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C7B-48BE-B6E9-7506C63195F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694115695"/>
        <c:axId val="502004703"/>
      </c:barChart>
      <c:catAx>
        <c:axId val="694115695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502004703"/>
        <c:crosses val="autoZero"/>
        <c:auto val="1"/>
        <c:lblAlgn val="ctr"/>
        <c:lblOffset val="100"/>
        <c:noMultiLvlLbl val="0"/>
      </c:catAx>
      <c:valAx>
        <c:axId val="50200470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411569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4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lineChart>
        <c:grouping val="standard"/>
        <c:varyColors val="0"/>
        <c:ser>
          <c:idx val="0"/>
          <c:order val="0"/>
          <c:tx>
            <c:v>dm-cache</c:v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randwrite!$G$2:$G$698</c:f>
              <c:numCache>
                <c:formatCode>General</c:formatCode>
                <c:ptCount val="697"/>
                <c:pt idx="0">
                  <c:v>1101</c:v>
                </c:pt>
                <c:pt idx="1">
                  <c:v>806</c:v>
                </c:pt>
                <c:pt idx="2">
                  <c:v>577</c:v>
                </c:pt>
                <c:pt idx="3">
                  <c:v>539</c:v>
                </c:pt>
                <c:pt idx="4">
                  <c:v>593</c:v>
                </c:pt>
                <c:pt idx="5">
                  <c:v>482</c:v>
                </c:pt>
                <c:pt idx="6">
                  <c:v>384</c:v>
                </c:pt>
                <c:pt idx="7">
                  <c:v>256</c:v>
                </c:pt>
                <c:pt idx="8">
                  <c:v>440</c:v>
                </c:pt>
                <c:pt idx="9">
                  <c:v>283</c:v>
                </c:pt>
                <c:pt idx="10">
                  <c:v>323</c:v>
                </c:pt>
                <c:pt idx="11">
                  <c:v>350</c:v>
                </c:pt>
                <c:pt idx="12">
                  <c:v>475</c:v>
                </c:pt>
                <c:pt idx="13">
                  <c:v>401</c:v>
                </c:pt>
                <c:pt idx="14">
                  <c:v>417</c:v>
                </c:pt>
                <c:pt idx="15">
                  <c:v>473</c:v>
                </c:pt>
                <c:pt idx="16">
                  <c:v>335</c:v>
                </c:pt>
                <c:pt idx="17">
                  <c:v>293</c:v>
                </c:pt>
                <c:pt idx="18">
                  <c:v>243</c:v>
                </c:pt>
                <c:pt idx="19">
                  <c:v>281</c:v>
                </c:pt>
                <c:pt idx="20">
                  <c:v>306</c:v>
                </c:pt>
                <c:pt idx="21">
                  <c:v>283</c:v>
                </c:pt>
                <c:pt idx="22">
                  <c:v>232</c:v>
                </c:pt>
                <c:pt idx="23">
                  <c:v>237</c:v>
                </c:pt>
                <c:pt idx="24">
                  <c:v>294</c:v>
                </c:pt>
                <c:pt idx="25">
                  <c:v>246</c:v>
                </c:pt>
                <c:pt idx="26">
                  <c:v>234</c:v>
                </c:pt>
                <c:pt idx="27">
                  <c:v>302</c:v>
                </c:pt>
                <c:pt idx="28">
                  <c:v>283</c:v>
                </c:pt>
                <c:pt idx="29">
                  <c:v>337</c:v>
                </c:pt>
                <c:pt idx="30">
                  <c:v>254</c:v>
                </c:pt>
                <c:pt idx="31">
                  <c:v>248</c:v>
                </c:pt>
                <c:pt idx="32">
                  <c:v>264</c:v>
                </c:pt>
                <c:pt idx="33">
                  <c:v>353</c:v>
                </c:pt>
                <c:pt idx="34">
                  <c:v>228</c:v>
                </c:pt>
                <c:pt idx="35">
                  <c:v>250</c:v>
                </c:pt>
                <c:pt idx="36">
                  <c:v>274</c:v>
                </c:pt>
                <c:pt idx="37">
                  <c:v>365</c:v>
                </c:pt>
                <c:pt idx="38">
                  <c:v>267</c:v>
                </c:pt>
                <c:pt idx="39">
                  <c:v>367</c:v>
                </c:pt>
                <c:pt idx="40">
                  <c:v>279</c:v>
                </c:pt>
                <c:pt idx="41">
                  <c:v>266</c:v>
                </c:pt>
                <c:pt idx="42">
                  <c:v>247</c:v>
                </c:pt>
                <c:pt idx="43">
                  <c:v>239</c:v>
                </c:pt>
                <c:pt idx="44">
                  <c:v>269</c:v>
                </c:pt>
                <c:pt idx="45">
                  <c:v>273</c:v>
                </c:pt>
                <c:pt idx="46">
                  <c:v>237</c:v>
                </c:pt>
                <c:pt idx="47">
                  <c:v>284</c:v>
                </c:pt>
                <c:pt idx="48">
                  <c:v>264</c:v>
                </c:pt>
                <c:pt idx="49">
                  <c:v>229</c:v>
                </c:pt>
                <c:pt idx="50">
                  <c:v>345</c:v>
                </c:pt>
                <c:pt idx="51">
                  <c:v>213</c:v>
                </c:pt>
                <c:pt idx="52">
                  <c:v>260</c:v>
                </c:pt>
                <c:pt idx="53">
                  <c:v>324</c:v>
                </c:pt>
                <c:pt idx="54">
                  <c:v>259</c:v>
                </c:pt>
                <c:pt idx="55">
                  <c:v>259</c:v>
                </c:pt>
                <c:pt idx="56">
                  <c:v>353</c:v>
                </c:pt>
                <c:pt idx="57">
                  <c:v>388</c:v>
                </c:pt>
                <c:pt idx="58">
                  <c:v>241</c:v>
                </c:pt>
                <c:pt idx="59">
                  <c:v>303</c:v>
                </c:pt>
                <c:pt idx="60">
                  <c:v>269</c:v>
                </c:pt>
                <c:pt idx="61">
                  <c:v>339</c:v>
                </c:pt>
                <c:pt idx="62">
                  <c:v>361</c:v>
                </c:pt>
                <c:pt idx="63">
                  <c:v>298</c:v>
                </c:pt>
                <c:pt idx="64">
                  <c:v>429</c:v>
                </c:pt>
                <c:pt idx="65">
                  <c:v>329</c:v>
                </c:pt>
                <c:pt idx="66">
                  <c:v>249</c:v>
                </c:pt>
                <c:pt idx="67">
                  <c:v>318</c:v>
                </c:pt>
                <c:pt idx="68">
                  <c:v>255</c:v>
                </c:pt>
                <c:pt idx="69">
                  <c:v>317</c:v>
                </c:pt>
                <c:pt idx="70">
                  <c:v>274</c:v>
                </c:pt>
                <c:pt idx="71">
                  <c:v>369</c:v>
                </c:pt>
                <c:pt idx="72">
                  <c:v>278</c:v>
                </c:pt>
                <c:pt idx="73">
                  <c:v>271</c:v>
                </c:pt>
                <c:pt idx="74">
                  <c:v>330</c:v>
                </c:pt>
                <c:pt idx="75">
                  <c:v>335</c:v>
                </c:pt>
                <c:pt idx="76">
                  <c:v>269</c:v>
                </c:pt>
                <c:pt idx="77">
                  <c:v>293</c:v>
                </c:pt>
                <c:pt idx="78">
                  <c:v>330</c:v>
                </c:pt>
                <c:pt idx="79">
                  <c:v>291</c:v>
                </c:pt>
                <c:pt idx="80">
                  <c:v>366</c:v>
                </c:pt>
                <c:pt idx="81">
                  <c:v>275</c:v>
                </c:pt>
                <c:pt idx="82">
                  <c:v>413</c:v>
                </c:pt>
                <c:pt idx="83">
                  <c:v>279</c:v>
                </c:pt>
                <c:pt idx="84">
                  <c:v>288</c:v>
                </c:pt>
                <c:pt idx="85">
                  <c:v>313</c:v>
                </c:pt>
                <c:pt idx="86">
                  <c:v>286</c:v>
                </c:pt>
                <c:pt idx="87">
                  <c:v>502</c:v>
                </c:pt>
                <c:pt idx="88">
                  <c:v>326</c:v>
                </c:pt>
                <c:pt idx="89">
                  <c:v>334</c:v>
                </c:pt>
                <c:pt idx="90">
                  <c:v>301</c:v>
                </c:pt>
                <c:pt idx="91">
                  <c:v>294</c:v>
                </c:pt>
                <c:pt idx="92">
                  <c:v>403</c:v>
                </c:pt>
                <c:pt idx="93">
                  <c:v>334</c:v>
                </c:pt>
                <c:pt idx="94">
                  <c:v>318</c:v>
                </c:pt>
                <c:pt idx="95">
                  <c:v>290</c:v>
                </c:pt>
                <c:pt idx="96">
                  <c:v>313</c:v>
                </c:pt>
                <c:pt idx="97">
                  <c:v>288</c:v>
                </c:pt>
                <c:pt idx="98">
                  <c:v>340</c:v>
                </c:pt>
                <c:pt idx="99">
                  <c:v>319</c:v>
                </c:pt>
                <c:pt idx="100">
                  <c:v>448</c:v>
                </c:pt>
                <c:pt idx="101">
                  <c:v>507</c:v>
                </c:pt>
                <c:pt idx="102">
                  <c:v>409</c:v>
                </c:pt>
                <c:pt idx="103">
                  <c:v>332</c:v>
                </c:pt>
                <c:pt idx="104">
                  <c:v>314</c:v>
                </c:pt>
                <c:pt idx="105">
                  <c:v>331</c:v>
                </c:pt>
                <c:pt idx="106">
                  <c:v>401</c:v>
                </c:pt>
                <c:pt idx="107">
                  <c:v>347</c:v>
                </c:pt>
                <c:pt idx="108">
                  <c:v>393</c:v>
                </c:pt>
                <c:pt idx="109">
                  <c:v>326</c:v>
                </c:pt>
                <c:pt idx="110">
                  <c:v>357</c:v>
                </c:pt>
                <c:pt idx="111">
                  <c:v>259</c:v>
                </c:pt>
                <c:pt idx="112">
                  <c:v>310</c:v>
                </c:pt>
                <c:pt idx="113">
                  <c:v>381</c:v>
                </c:pt>
                <c:pt idx="114">
                  <c:v>384</c:v>
                </c:pt>
                <c:pt idx="115">
                  <c:v>355</c:v>
                </c:pt>
                <c:pt idx="116">
                  <c:v>263</c:v>
                </c:pt>
                <c:pt idx="117">
                  <c:v>402</c:v>
                </c:pt>
                <c:pt idx="118">
                  <c:v>481</c:v>
                </c:pt>
                <c:pt idx="119">
                  <c:v>377</c:v>
                </c:pt>
                <c:pt idx="120">
                  <c:v>319</c:v>
                </c:pt>
                <c:pt idx="121">
                  <c:v>295</c:v>
                </c:pt>
                <c:pt idx="122">
                  <c:v>402</c:v>
                </c:pt>
                <c:pt idx="123">
                  <c:v>435</c:v>
                </c:pt>
                <c:pt idx="124">
                  <c:v>338</c:v>
                </c:pt>
                <c:pt idx="125">
                  <c:v>357</c:v>
                </c:pt>
                <c:pt idx="126">
                  <c:v>355</c:v>
                </c:pt>
                <c:pt idx="127">
                  <c:v>404</c:v>
                </c:pt>
                <c:pt idx="128">
                  <c:v>630</c:v>
                </c:pt>
                <c:pt idx="129">
                  <c:v>647</c:v>
                </c:pt>
                <c:pt idx="130">
                  <c:v>531</c:v>
                </c:pt>
                <c:pt idx="131">
                  <c:v>482</c:v>
                </c:pt>
                <c:pt idx="132">
                  <c:v>379</c:v>
                </c:pt>
                <c:pt idx="133">
                  <c:v>360</c:v>
                </c:pt>
                <c:pt idx="134">
                  <c:v>314</c:v>
                </c:pt>
                <c:pt idx="135">
                  <c:v>419</c:v>
                </c:pt>
                <c:pt idx="136">
                  <c:v>401</c:v>
                </c:pt>
                <c:pt idx="137">
                  <c:v>394</c:v>
                </c:pt>
                <c:pt idx="138">
                  <c:v>382</c:v>
                </c:pt>
                <c:pt idx="139">
                  <c:v>371</c:v>
                </c:pt>
                <c:pt idx="140">
                  <c:v>365</c:v>
                </c:pt>
                <c:pt idx="141">
                  <c:v>412</c:v>
                </c:pt>
                <c:pt idx="142">
                  <c:v>365</c:v>
                </c:pt>
                <c:pt idx="143">
                  <c:v>412</c:v>
                </c:pt>
                <c:pt idx="144">
                  <c:v>422</c:v>
                </c:pt>
                <c:pt idx="145">
                  <c:v>393</c:v>
                </c:pt>
                <c:pt idx="146">
                  <c:v>527</c:v>
                </c:pt>
                <c:pt idx="147">
                  <c:v>548</c:v>
                </c:pt>
                <c:pt idx="148">
                  <c:v>456</c:v>
                </c:pt>
                <c:pt idx="149">
                  <c:v>380</c:v>
                </c:pt>
                <c:pt idx="150">
                  <c:v>422</c:v>
                </c:pt>
                <c:pt idx="151">
                  <c:v>393</c:v>
                </c:pt>
                <c:pt idx="152">
                  <c:v>554</c:v>
                </c:pt>
                <c:pt idx="153">
                  <c:v>559</c:v>
                </c:pt>
                <c:pt idx="154">
                  <c:v>619</c:v>
                </c:pt>
                <c:pt idx="155">
                  <c:v>737</c:v>
                </c:pt>
                <c:pt idx="156">
                  <c:v>606</c:v>
                </c:pt>
                <c:pt idx="157">
                  <c:v>1221</c:v>
                </c:pt>
                <c:pt idx="158">
                  <c:v>1020</c:v>
                </c:pt>
                <c:pt idx="159">
                  <c:v>918</c:v>
                </c:pt>
                <c:pt idx="160">
                  <c:v>1050</c:v>
                </c:pt>
                <c:pt idx="161">
                  <c:v>948</c:v>
                </c:pt>
                <c:pt idx="162">
                  <c:v>825</c:v>
                </c:pt>
                <c:pt idx="163">
                  <c:v>1000</c:v>
                </c:pt>
                <c:pt idx="164">
                  <c:v>759</c:v>
                </c:pt>
                <c:pt idx="165">
                  <c:v>912</c:v>
                </c:pt>
                <c:pt idx="166">
                  <c:v>999</c:v>
                </c:pt>
                <c:pt idx="167">
                  <c:v>731</c:v>
                </c:pt>
                <c:pt idx="168">
                  <c:v>702</c:v>
                </c:pt>
                <c:pt idx="169">
                  <c:v>725</c:v>
                </c:pt>
                <c:pt idx="170">
                  <c:v>786</c:v>
                </c:pt>
                <c:pt idx="171">
                  <c:v>761</c:v>
                </c:pt>
                <c:pt idx="172">
                  <c:v>1169</c:v>
                </c:pt>
                <c:pt idx="173">
                  <c:v>1043</c:v>
                </c:pt>
                <c:pt idx="174">
                  <c:v>717</c:v>
                </c:pt>
                <c:pt idx="175">
                  <c:v>994</c:v>
                </c:pt>
                <c:pt idx="176">
                  <c:v>760</c:v>
                </c:pt>
                <c:pt idx="177">
                  <c:v>1041</c:v>
                </c:pt>
                <c:pt idx="178">
                  <c:v>769</c:v>
                </c:pt>
                <c:pt idx="179">
                  <c:v>814</c:v>
                </c:pt>
                <c:pt idx="180">
                  <c:v>1104</c:v>
                </c:pt>
                <c:pt idx="181">
                  <c:v>949</c:v>
                </c:pt>
                <c:pt idx="182">
                  <c:v>667</c:v>
                </c:pt>
                <c:pt idx="183">
                  <c:v>810</c:v>
                </c:pt>
                <c:pt idx="184">
                  <c:v>670</c:v>
                </c:pt>
                <c:pt idx="185">
                  <c:v>969</c:v>
                </c:pt>
                <c:pt idx="186">
                  <c:v>678</c:v>
                </c:pt>
                <c:pt idx="187">
                  <c:v>679</c:v>
                </c:pt>
                <c:pt idx="188">
                  <c:v>735</c:v>
                </c:pt>
                <c:pt idx="189">
                  <c:v>755</c:v>
                </c:pt>
                <c:pt idx="190">
                  <c:v>789</c:v>
                </c:pt>
                <c:pt idx="191">
                  <c:v>707</c:v>
                </c:pt>
                <c:pt idx="192">
                  <c:v>695</c:v>
                </c:pt>
                <c:pt idx="193">
                  <c:v>716</c:v>
                </c:pt>
                <c:pt idx="194">
                  <c:v>1111</c:v>
                </c:pt>
                <c:pt idx="195">
                  <c:v>955</c:v>
                </c:pt>
                <c:pt idx="196">
                  <c:v>759</c:v>
                </c:pt>
                <c:pt idx="197">
                  <c:v>778</c:v>
                </c:pt>
                <c:pt idx="198">
                  <c:v>774</c:v>
                </c:pt>
                <c:pt idx="199">
                  <c:v>726</c:v>
                </c:pt>
                <c:pt idx="200">
                  <c:v>668</c:v>
                </c:pt>
                <c:pt idx="201">
                  <c:v>959</c:v>
                </c:pt>
                <c:pt idx="202">
                  <c:v>894</c:v>
                </c:pt>
                <c:pt idx="203">
                  <c:v>844</c:v>
                </c:pt>
                <c:pt idx="204">
                  <c:v>1026</c:v>
                </c:pt>
                <c:pt idx="205">
                  <c:v>832</c:v>
                </c:pt>
                <c:pt idx="206">
                  <c:v>1066</c:v>
                </c:pt>
                <c:pt idx="207">
                  <c:v>757</c:v>
                </c:pt>
                <c:pt idx="208">
                  <c:v>717</c:v>
                </c:pt>
                <c:pt idx="209">
                  <c:v>869</c:v>
                </c:pt>
                <c:pt idx="210">
                  <c:v>671</c:v>
                </c:pt>
                <c:pt idx="211">
                  <c:v>712</c:v>
                </c:pt>
                <c:pt idx="212">
                  <c:v>1020</c:v>
                </c:pt>
                <c:pt idx="213">
                  <c:v>778</c:v>
                </c:pt>
                <c:pt idx="214">
                  <c:v>818</c:v>
                </c:pt>
                <c:pt idx="215">
                  <c:v>1000</c:v>
                </c:pt>
                <c:pt idx="216">
                  <c:v>1144</c:v>
                </c:pt>
                <c:pt idx="217">
                  <c:v>723</c:v>
                </c:pt>
                <c:pt idx="218">
                  <c:v>712</c:v>
                </c:pt>
                <c:pt idx="219">
                  <c:v>698</c:v>
                </c:pt>
                <c:pt idx="220">
                  <c:v>958</c:v>
                </c:pt>
                <c:pt idx="221">
                  <c:v>1164</c:v>
                </c:pt>
                <c:pt idx="222">
                  <c:v>930</c:v>
                </c:pt>
                <c:pt idx="223">
                  <c:v>710</c:v>
                </c:pt>
                <c:pt idx="224">
                  <c:v>718</c:v>
                </c:pt>
                <c:pt idx="225">
                  <c:v>694</c:v>
                </c:pt>
                <c:pt idx="226">
                  <c:v>896</c:v>
                </c:pt>
                <c:pt idx="227">
                  <c:v>788</c:v>
                </c:pt>
                <c:pt idx="228">
                  <c:v>714</c:v>
                </c:pt>
                <c:pt idx="229">
                  <c:v>896</c:v>
                </c:pt>
                <c:pt idx="230">
                  <c:v>850</c:v>
                </c:pt>
                <c:pt idx="231">
                  <c:v>770</c:v>
                </c:pt>
                <c:pt idx="232">
                  <c:v>813</c:v>
                </c:pt>
                <c:pt idx="233">
                  <c:v>639</c:v>
                </c:pt>
                <c:pt idx="234">
                  <c:v>780</c:v>
                </c:pt>
                <c:pt idx="235">
                  <c:v>838</c:v>
                </c:pt>
                <c:pt idx="236">
                  <c:v>1078</c:v>
                </c:pt>
                <c:pt idx="237">
                  <c:v>1029</c:v>
                </c:pt>
                <c:pt idx="238">
                  <c:v>849</c:v>
                </c:pt>
                <c:pt idx="239">
                  <c:v>811</c:v>
                </c:pt>
                <c:pt idx="240">
                  <c:v>790</c:v>
                </c:pt>
                <c:pt idx="241">
                  <c:v>658</c:v>
                </c:pt>
                <c:pt idx="242">
                  <c:v>938</c:v>
                </c:pt>
                <c:pt idx="243">
                  <c:v>1161</c:v>
                </c:pt>
                <c:pt idx="244">
                  <c:v>726</c:v>
                </c:pt>
                <c:pt idx="245">
                  <c:v>859</c:v>
                </c:pt>
                <c:pt idx="246">
                  <c:v>874</c:v>
                </c:pt>
                <c:pt idx="247">
                  <c:v>847</c:v>
                </c:pt>
                <c:pt idx="248">
                  <c:v>793</c:v>
                </c:pt>
                <c:pt idx="249">
                  <c:v>892</c:v>
                </c:pt>
                <c:pt idx="250">
                  <c:v>923</c:v>
                </c:pt>
                <c:pt idx="251">
                  <c:v>1070</c:v>
                </c:pt>
                <c:pt idx="252">
                  <c:v>942</c:v>
                </c:pt>
                <c:pt idx="253">
                  <c:v>1313</c:v>
                </c:pt>
                <c:pt idx="254">
                  <c:v>987</c:v>
                </c:pt>
                <c:pt idx="255">
                  <c:v>1006</c:v>
                </c:pt>
                <c:pt idx="256">
                  <c:v>872</c:v>
                </c:pt>
                <c:pt idx="257">
                  <c:v>754</c:v>
                </c:pt>
                <c:pt idx="258">
                  <c:v>797</c:v>
                </c:pt>
                <c:pt idx="259">
                  <c:v>836</c:v>
                </c:pt>
                <c:pt idx="260">
                  <c:v>853</c:v>
                </c:pt>
                <c:pt idx="261">
                  <c:v>833</c:v>
                </c:pt>
                <c:pt idx="262">
                  <c:v>989</c:v>
                </c:pt>
                <c:pt idx="263">
                  <c:v>758</c:v>
                </c:pt>
                <c:pt idx="264">
                  <c:v>878</c:v>
                </c:pt>
                <c:pt idx="265">
                  <c:v>846</c:v>
                </c:pt>
                <c:pt idx="266">
                  <c:v>743</c:v>
                </c:pt>
                <c:pt idx="267">
                  <c:v>698</c:v>
                </c:pt>
                <c:pt idx="268">
                  <c:v>743</c:v>
                </c:pt>
                <c:pt idx="269">
                  <c:v>743</c:v>
                </c:pt>
                <c:pt idx="270">
                  <c:v>683</c:v>
                </c:pt>
                <c:pt idx="271">
                  <c:v>767</c:v>
                </c:pt>
                <c:pt idx="272">
                  <c:v>770</c:v>
                </c:pt>
                <c:pt idx="273">
                  <c:v>624</c:v>
                </c:pt>
                <c:pt idx="274">
                  <c:v>842</c:v>
                </c:pt>
                <c:pt idx="275">
                  <c:v>725</c:v>
                </c:pt>
                <c:pt idx="276">
                  <c:v>789</c:v>
                </c:pt>
                <c:pt idx="277">
                  <c:v>750</c:v>
                </c:pt>
                <c:pt idx="278">
                  <c:v>787</c:v>
                </c:pt>
                <c:pt idx="279">
                  <c:v>833</c:v>
                </c:pt>
                <c:pt idx="280">
                  <c:v>797</c:v>
                </c:pt>
                <c:pt idx="281">
                  <c:v>787</c:v>
                </c:pt>
                <c:pt idx="282">
                  <c:v>756</c:v>
                </c:pt>
                <c:pt idx="283">
                  <c:v>851</c:v>
                </c:pt>
                <c:pt idx="284">
                  <c:v>682</c:v>
                </c:pt>
                <c:pt idx="285">
                  <c:v>837</c:v>
                </c:pt>
                <c:pt idx="286">
                  <c:v>939</c:v>
                </c:pt>
                <c:pt idx="287">
                  <c:v>800</c:v>
                </c:pt>
                <c:pt idx="288">
                  <c:v>939</c:v>
                </c:pt>
                <c:pt idx="289">
                  <c:v>866</c:v>
                </c:pt>
                <c:pt idx="290">
                  <c:v>909</c:v>
                </c:pt>
                <c:pt idx="291">
                  <c:v>911</c:v>
                </c:pt>
                <c:pt idx="292">
                  <c:v>689</c:v>
                </c:pt>
                <c:pt idx="293">
                  <c:v>717</c:v>
                </c:pt>
                <c:pt idx="294">
                  <c:v>487</c:v>
                </c:pt>
                <c:pt idx="295">
                  <c:v>897</c:v>
                </c:pt>
                <c:pt idx="296">
                  <c:v>853</c:v>
                </c:pt>
                <c:pt idx="297">
                  <c:v>840</c:v>
                </c:pt>
                <c:pt idx="298">
                  <c:v>784</c:v>
                </c:pt>
                <c:pt idx="299">
                  <c:v>882</c:v>
                </c:pt>
                <c:pt idx="300">
                  <c:v>725</c:v>
                </c:pt>
                <c:pt idx="301">
                  <c:v>814</c:v>
                </c:pt>
                <c:pt idx="302">
                  <c:v>843</c:v>
                </c:pt>
                <c:pt idx="303">
                  <c:v>801</c:v>
                </c:pt>
                <c:pt idx="304">
                  <c:v>836</c:v>
                </c:pt>
                <c:pt idx="305">
                  <c:v>828</c:v>
                </c:pt>
                <c:pt idx="306">
                  <c:v>783</c:v>
                </c:pt>
                <c:pt idx="307">
                  <c:v>887</c:v>
                </c:pt>
                <c:pt idx="308">
                  <c:v>752</c:v>
                </c:pt>
                <c:pt idx="309">
                  <c:v>943</c:v>
                </c:pt>
                <c:pt idx="310">
                  <c:v>930</c:v>
                </c:pt>
                <c:pt idx="311">
                  <c:v>1085</c:v>
                </c:pt>
                <c:pt idx="312">
                  <c:v>861</c:v>
                </c:pt>
                <c:pt idx="313">
                  <c:v>809</c:v>
                </c:pt>
                <c:pt idx="314">
                  <c:v>884</c:v>
                </c:pt>
                <c:pt idx="315">
                  <c:v>807</c:v>
                </c:pt>
                <c:pt idx="316">
                  <c:v>831</c:v>
                </c:pt>
                <c:pt idx="317">
                  <c:v>917</c:v>
                </c:pt>
                <c:pt idx="318">
                  <c:v>888</c:v>
                </c:pt>
                <c:pt idx="319">
                  <c:v>863</c:v>
                </c:pt>
                <c:pt idx="320">
                  <c:v>817</c:v>
                </c:pt>
                <c:pt idx="321">
                  <c:v>901</c:v>
                </c:pt>
                <c:pt idx="322">
                  <c:v>855</c:v>
                </c:pt>
                <c:pt idx="323">
                  <c:v>784</c:v>
                </c:pt>
                <c:pt idx="324">
                  <c:v>720</c:v>
                </c:pt>
                <c:pt idx="325">
                  <c:v>886</c:v>
                </c:pt>
                <c:pt idx="326">
                  <c:v>817</c:v>
                </c:pt>
                <c:pt idx="327">
                  <c:v>750</c:v>
                </c:pt>
                <c:pt idx="328">
                  <c:v>776</c:v>
                </c:pt>
                <c:pt idx="329">
                  <c:v>785</c:v>
                </c:pt>
                <c:pt idx="330">
                  <c:v>749</c:v>
                </c:pt>
                <c:pt idx="331">
                  <c:v>838</c:v>
                </c:pt>
                <c:pt idx="332">
                  <c:v>774</c:v>
                </c:pt>
                <c:pt idx="333">
                  <c:v>781</c:v>
                </c:pt>
                <c:pt idx="334">
                  <c:v>741</c:v>
                </c:pt>
                <c:pt idx="335">
                  <c:v>862</c:v>
                </c:pt>
                <c:pt idx="336">
                  <c:v>722</c:v>
                </c:pt>
                <c:pt idx="337">
                  <c:v>841</c:v>
                </c:pt>
                <c:pt idx="338">
                  <c:v>780</c:v>
                </c:pt>
                <c:pt idx="339">
                  <c:v>793</c:v>
                </c:pt>
                <c:pt idx="340">
                  <c:v>791</c:v>
                </c:pt>
                <c:pt idx="341">
                  <c:v>833</c:v>
                </c:pt>
                <c:pt idx="342">
                  <c:v>816</c:v>
                </c:pt>
                <c:pt idx="343">
                  <c:v>793</c:v>
                </c:pt>
                <c:pt idx="344">
                  <c:v>825</c:v>
                </c:pt>
                <c:pt idx="345">
                  <c:v>871</c:v>
                </c:pt>
                <c:pt idx="346">
                  <c:v>805</c:v>
                </c:pt>
                <c:pt idx="347">
                  <c:v>873</c:v>
                </c:pt>
                <c:pt idx="348">
                  <c:v>856</c:v>
                </c:pt>
                <c:pt idx="349">
                  <c:v>891</c:v>
                </c:pt>
                <c:pt idx="350">
                  <c:v>811</c:v>
                </c:pt>
                <c:pt idx="351">
                  <c:v>819</c:v>
                </c:pt>
                <c:pt idx="352">
                  <c:v>1081</c:v>
                </c:pt>
                <c:pt idx="353">
                  <c:v>897</c:v>
                </c:pt>
                <c:pt idx="354">
                  <c:v>831</c:v>
                </c:pt>
                <c:pt idx="355">
                  <c:v>880</c:v>
                </c:pt>
                <c:pt idx="356">
                  <c:v>891</c:v>
                </c:pt>
                <c:pt idx="357">
                  <c:v>931</c:v>
                </c:pt>
                <c:pt idx="358">
                  <c:v>914</c:v>
                </c:pt>
                <c:pt idx="359">
                  <c:v>867</c:v>
                </c:pt>
                <c:pt idx="360">
                  <c:v>854</c:v>
                </c:pt>
                <c:pt idx="361">
                  <c:v>920</c:v>
                </c:pt>
                <c:pt idx="362">
                  <c:v>907</c:v>
                </c:pt>
                <c:pt idx="363">
                  <c:v>879</c:v>
                </c:pt>
                <c:pt idx="364">
                  <c:v>889</c:v>
                </c:pt>
                <c:pt idx="365">
                  <c:v>862</c:v>
                </c:pt>
                <c:pt idx="366">
                  <c:v>875</c:v>
                </c:pt>
                <c:pt idx="367">
                  <c:v>814</c:v>
                </c:pt>
                <c:pt idx="368">
                  <c:v>1050</c:v>
                </c:pt>
                <c:pt idx="369">
                  <c:v>785</c:v>
                </c:pt>
                <c:pt idx="370">
                  <c:v>815</c:v>
                </c:pt>
                <c:pt idx="371">
                  <c:v>871</c:v>
                </c:pt>
                <c:pt idx="372">
                  <c:v>888</c:v>
                </c:pt>
                <c:pt idx="373">
                  <c:v>781</c:v>
                </c:pt>
                <c:pt idx="374">
                  <c:v>865</c:v>
                </c:pt>
                <c:pt idx="375">
                  <c:v>745</c:v>
                </c:pt>
                <c:pt idx="376">
                  <c:v>927</c:v>
                </c:pt>
                <c:pt idx="377">
                  <c:v>859</c:v>
                </c:pt>
                <c:pt idx="378">
                  <c:v>900</c:v>
                </c:pt>
                <c:pt idx="379">
                  <c:v>843</c:v>
                </c:pt>
                <c:pt idx="380">
                  <c:v>896</c:v>
                </c:pt>
                <c:pt idx="381">
                  <c:v>755</c:v>
                </c:pt>
                <c:pt idx="382">
                  <c:v>888</c:v>
                </c:pt>
                <c:pt idx="383">
                  <c:v>701</c:v>
                </c:pt>
                <c:pt idx="384">
                  <c:v>781</c:v>
                </c:pt>
                <c:pt idx="385">
                  <c:v>809</c:v>
                </c:pt>
                <c:pt idx="386">
                  <c:v>797</c:v>
                </c:pt>
                <c:pt idx="387">
                  <c:v>968</c:v>
                </c:pt>
                <c:pt idx="388">
                  <c:v>863</c:v>
                </c:pt>
                <c:pt idx="389">
                  <c:v>771</c:v>
                </c:pt>
                <c:pt idx="390">
                  <c:v>900</c:v>
                </c:pt>
                <c:pt idx="391">
                  <c:v>864</c:v>
                </c:pt>
                <c:pt idx="392">
                  <c:v>936</c:v>
                </c:pt>
                <c:pt idx="393">
                  <c:v>926</c:v>
                </c:pt>
                <c:pt idx="394">
                  <c:v>798</c:v>
                </c:pt>
                <c:pt idx="395">
                  <c:v>857</c:v>
                </c:pt>
                <c:pt idx="396">
                  <c:v>769</c:v>
                </c:pt>
                <c:pt idx="397">
                  <c:v>768</c:v>
                </c:pt>
                <c:pt idx="398">
                  <c:v>981</c:v>
                </c:pt>
                <c:pt idx="399">
                  <c:v>1042</c:v>
                </c:pt>
                <c:pt idx="400">
                  <c:v>920</c:v>
                </c:pt>
                <c:pt idx="401">
                  <c:v>780</c:v>
                </c:pt>
                <c:pt idx="402">
                  <c:v>860</c:v>
                </c:pt>
                <c:pt idx="403">
                  <c:v>731</c:v>
                </c:pt>
                <c:pt idx="404">
                  <c:v>875</c:v>
                </c:pt>
                <c:pt idx="405">
                  <c:v>953</c:v>
                </c:pt>
                <c:pt idx="406">
                  <c:v>904</c:v>
                </c:pt>
                <c:pt idx="407">
                  <c:v>987</c:v>
                </c:pt>
                <c:pt idx="408">
                  <c:v>996</c:v>
                </c:pt>
                <c:pt idx="409">
                  <c:v>869</c:v>
                </c:pt>
                <c:pt idx="410">
                  <c:v>789</c:v>
                </c:pt>
                <c:pt idx="411">
                  <c:v>838</c:v>
                </c:pt>
                <c:pt idx="412">
                  <c:v>895</c:v>
                </c:pt>
                <c:pt idx="413">
                  <c:v>837</c:v>
                </c:pt>
                <c:pt idx="414">
                  <c:v>969</c:v>
                </c:pt>
                <c:pt idx="415">
                  <c:v>848</c:v>
                </c:pt>
                <c:pt idx="416">
                  <c:v>903</c:v>
                </c:pt>
                <c:pt idx="417">
                  <c:v>947</c:v>
                </c:pt>
                <c:pt idx="418">
                  <c:v>784</c:v>
                </c:pt>
                <c:pt idx="419">
                  <c:v>867</c:v>
                </c:pt>
                <c:pt idx="420">
                  <c:v>893</c:v>
                </c:pt>
                <c:pt idx="421">
                  <c:v>968</c:v>
                </c:pt>
                <c:pt idx="422">
                  <c:v>853</c:v>
                </c:pt>
                <c:pt idx="423">
                  <c:v>901</c:v>
                </c:pt>
                <c:pt idx="424">
                  <c:v>1091</c:v>
                </c:pt>
                <c:pt idx="425">
                  <c:v>834</c:v>
                </c:pt>
                <c:pt idx="426">
                  <c:v>744</c:v>
                </c:pt>
                <c:pt idx="427">
                  <c:v>1025</c:v>
                </c:pt>
                <c:pt idx="428">
                  <c:v>825</c:v>
                </c:pt>
                <c:pt idx="429">
                  <c:v>918</c:v>
                </c:pt>
                <c:pt idx="430">
                  <c:v>972</c:v>
                </c:pt>
                <c:pt idx="431">
                  <c:v>852</c:v>
                </c:pt>
                <c:pt idx="432">
                  <c:v>833</c:v>
                </c:pt>
                <c:pt idx="433">
                  <c:v>777</c:v>
                </c:pt>
                <c:pt idx="434">
                  <c:v>875</c:v>
                </c:pt>
                <c:pt idx="435">
                  <c:v>891</c:v>
                </c:pt>
                <c:pt idx="436">
                  <c:v>933</c:v>
                </c:pt>
                <c:pt idx="437">
                  <c:v>870</c:v>
                </c:pt>
                <c:pt idx="438">
                  <c:v>881</c:v>
                </c:pt>
                <c:pt idx="439">
                  <c:v>881</c:v>
                </c:pt>
                <c:pt idx="440">
                  <c:v>776</c:v>
                </c:pt>
                <c:pt idx="441">
                  <c:v>748</c:v>
                </c:pt>
                <c:pt idx="442">
                  <c:v>903</c:v>
                </c:pt>
                <c:pt idx="443">
                  <c:v>852</c:v>
                </c:pt>
                <c:pt idx="444">
                  <c:v>753</c:v>
                </c:pt>
                <c:pt idx="445">
                  <c:v>811</c:v>
                </c:pt>
                <c:pt idx="446">
                  <c:v>870</c:v>
                </c:pt>
                <c:pt idx="447">
                  <c:v>807</c:v>
                </c:pt>
                <c:pt idx="448">
                  <c:v>910</c:v>
                </c:pt>
                <c:pt idx="449">
                  <c:v>891</c:v>
                </c:pt>
                <c:pt idx="450">
                  <c:v>687</c:v>
                </c:pt>
                <c:pt idx="451">
                  <c:v>824</c:v>
                </c:pt>
                <c:pt idx="452">
                  <c:v>731</c:v>
                </c:pt>
                <c:pt idx="453">
                  <c:v>788</c:v>
                </c:pt>
                <c:pt idx="454">
                  <c:v>751</c:v>
                </c:pt>
                <c:pt idx="455">
                  <c:v>785</c:v>
                </c:pt>
                <c:pt idx="456">
                  <c:v>751</c:v>
                </c:pt>
                <c:pt idx="457">
                  <c:v>758</c:v>
                </c:pt>
                <c:pt idx="458">
                  <c:v>717</c:v>
                </c:pt>
                <c:pt idx="459">
                  <c:v>882</c:v>
                </c:pt>
                <c:pt idx="460">
                  <c:v>779</c:v>
                </c:pt>
                <c:pt idx="461">
                  <c:v>740</c:v>
                </c:pt>
                <c:pt idx="462">
                  <c:v>812</c:v>
                </c:pt>
                <c:pt idx="463">
                  <c:v>1002</c:v>
                </c:pt>
                <c:pt idx="464">
                  <c:v>899</c:v>
                </c:pt>
                <c:pt idx="465">
                  <c:v>1027</c:v>
                </c:pt>
                <c:pt idx="466">
                  <c:v>866</c:v>
                </c:pt>
                <c:pt idx="467">
                  <c:v>925</c:v>
                </c:pt>
                <c:pt idx="468">
                  <c:v>838</c:v>
                </c:pt>
                <c:pt idx="469">
                  <c:v>774</c:v>
                </c:pt>
                <c:pt idx="470">
                  <c:v>898</c:v>
                </c:pt>
                <c:pt idx="471">
                  <c:v>812</c:v>
                </c:pt>
                <c:pt idx="472">
                  <c:v>852</c:v>
                </c:pt>
                <c:pt idx="473">
                  <c:v>897</c:v>
                </c:pt>
                <c:pt idx="474">
                  <c:v>902</c:v>
                </c:pt>
                <c:pt idx="475">
                  <c:v>910</c:v>
                </c:pt>
                <c:pt idx="476">
                  <c:v>666</c:v>
                </c:pt>
                <c:pt idx="477">
                  <c:v>792</c:v>
                </c:pt>
                <c:pt idx="478">
                  <c:v>886</c:v>
                </c:pt>
                <c:pt idx="479">
                  <c:v>808</c:v>
                </c:pt>
                <c:pt idx="480">
                  <c:v>856</c:v>
                </c:pt>
                <c:pt idx="481">
                  <c:v>925</c:v>
                </c:pt>
                <c:pt idx="482">
                  <c:v>815</c:v>
                </c:pt>
                <c:pt idx="483">
                  <c:v>842</c:v>
                </c:pt>
                <c:pt idx="484">
                  <c:v>830</c:v>
                </c:pt>
                <c:pt idx="485">
                  <c:v>743</c:v>
                </c:pt>
                <c:pt idx="486">
                  <c:v>855</c:v>
                </c:pt>
                <c:pt idx="487">
                  <c:v>800</c:v>
                </c:pt>
                <c:pt idx="488">
                  <c:v>835</c:v>
                </c:pt>
                <c:pt idx="489">
                  <c:v>869</c:v>
                </c:pt>
                <c:pt idx="490">
                  <c:v>868</c:v>
                </c:pt>
                <c:pt idx="491">
                  <c:v>881</c:v>
                </c:pt>
                <c:pt idx="492">
                  <c:v>937</c:v>
                </c:pt>
                <c:pt idx="493">
                  <c:v>809</c:v>
                </c:pt>
                <c:pt idx="494">
                  <c:v>944</c:v>
                </c:pt>
                <c:pt idx="495">
                  <c:v>839</c:v>
                </c:pt>
                <c:pt idx="496">
                  <c:v>921</c:v>
                </c:pt>
                <c:pt idx="497">
                  <c:v>876</c:v>
                </c:pt>
                <c:pt idx="498">
                  <c:v>869</c:v>
                </c:pt>
                <c:pt idx="499">
                  <c:v>788</c:v>
                </c:pt>
                <c:pt idx="500">
                  <c:v>847</c:v>
                </c:pt>
                <c:pt idx="501">
                  <c:v>768</c:v>
                </c:pt>
                <c:pt idx="502">
                  <c:v>848</c:v>
                </c:pt>
                <c:pt idx="503">
                  <c:v>868</c:v>
                </c:pt>
                <c:pt idx="504">
                  <c:v>873</c:v>
                </c:pt>
                <c:pt idx="505">
                  <c:v>1005</c:v>
                </c:pt>
                <c:pt idx="506">
                  <c:v>851</c:v>
                </c:pt>
                <c:pt idx="507">
                  <c:v>783</c:v>
                </c:pt>
                <c:pt idx="508">
                  <c:v>830</c:v>
                </c:pt>
                <c:pt idx="509">
                  <c:v>734</c:v>
                </c:pt>
                <c:pt idx="510">
                  <c:v>744</c:v>
                </c:pt>
                <c:pt idx="511">
                  <c:v>808</c:v>
                </c:pt>
                <c:pt idx="512">
                  <c:v>924</c:v>
                </c:pt>
                <c:pt idx="513">
                  <c:v>772</c:v>
                </c:pt>
                <c:pt idx="514">
                  <c:v>801</c:v>
                </c:pt>
                <c:pt idx="515">
                  <c:v>806</c:v>
                </c:pt>
                <c:pt idx="516">
                  <c:v>889</c:v>
                </c:pt>
                <c:pt idx="517">
                  <c:v>763</c:v>
                </c:pt>
                <c:pt idx="518">
                  <c:v>897</c:v>
                </c:pt>
                <c:pt idx="519">
                  <c:v>1014</c:v>
                </c:pt>
                <c:pt idx="520">
                  <c:v>837</c:v>
                </c:pt>
                <c:pt idx="521">
                  <c:v>829</c:v>
                </c:pt>
                <c:pt idx="522">
                  <c:v>906</c:v>
                </c:pt>
                <c:pt idx="523">
                  <c:v>834</c:v>
                </c:pt>
                <c:pt idx="524">
                  <c:v>913</c:v>
                </c:pt>
                <c:pt idx="525">
                  <c:v>905</c:v>
                </c:pt>
                <c:pt idx="526">
                  <c:v>1046</c:v>
                </c:pt>
                <c:pt idx="527">
                  <c:v>880</c:v>
                </c:pt>
                <c:pt idx="528">
                  <c:v>825</c:v>
                </c:pt>
                <c:pt idx="529">
                  <c:v>906</c:v>
                </c:pt>
                <c:pt idx="530">
                  <c:v>873</c:v>
                </c:pt>
                <c:pt idx="531">
                  <c:v>892</c:v>
                </c:pt>
                <c:pt idx="532">
                  <c:v>936</c:v>
                </c:pt>
                <c:pt idx="533">
                  <c:v>805</c:v>
                </c:pt>
                <c:pt idx="534">
                  <c:v>900</c:v>
                </c:pt>
                <c:pt idx="535">
                  <c:v>889</c:v>
                </c:pt>
                <c:pt idx="536">
                  <c:v>796</c:v>
                </c:pt>
                <c:pt idx="537">
                  <c:v>830</c:v>
                </c:pt>
                <c:pt idx="538">
                  <c:v>900</c:v>
                </c:pt>
                <c:pt idx="539">
                  <c:v>841</c:v>
                </c:pt>
                <c:pt idx="540">
                  <c:v>820</c:v>
                </c:pt>
                <c:pt idx="541">
                  <c:v>961</c:v>
                </c:pt>
                <c:pt idx="542">
                  <c:v>1030</c:v>
                </c:pt>
                <c:pt idx="543">
                  <c:v>861</c:v>
                </c:pt>
                <c:pt idx="544">
                  <c:v>821</c:v>
                </c:pt>
                <c:pt idx="545">
                  <c:v>868</c:v>
                </c:pt>
                <c:pt idx="546">
                  <c:v>873</c:v>
                </c:pt>
                <c:pt idx="547">
                  <c:v>832</c:v>
                </c:pt>
                <c:pt idx="548">
                  <c:v>849</c:v>
                </c:pt>
                <c:pt idx="549">
                  <c:v>865</c:v>
                </c:pt>
                <c:pt idx="550">
                  <c:v>872</c:v>
                </c:pt>
                <c:pt idx="551">
                  <c:v>732</c:v>
                </c:pt>
                <c:pt idx="552">
                  <c:v>853</c:v>
                </c:pt>
                <c:pt idx="553">
                  <c:v>851</c:v>
                </c:pt>
                <c:pt idx="554">
                  <c:v>809</c:v>
                </c:pt>
                <c:pt idx="555">
                  <c:v>925</c:v>
                </c:pt>
                <c:pt idx="556">
                  <c:v>859</c:v>
                </c:pt>
                <c:pt idx="557">
                  <c:v>911</c:v>
                </c:pt>
                <c:pt idx="558">
                  <c:v>858</c:v>
                </c:pt>
                <c:pt idx="559">
                  <c:v>696</c:v>
                </c:pt>
                <c:pt idx="560">
                  <c:v>883</c:v>
                </c:pt>
                <c:pt idx="561">
                  <c:v>834</c:v>
                </c:pt>
                <c:pt idx="562">
                  <c:v>815</c:v>
                </c:pt>
                <c:pt idx="563">
                  <c:v>872</c:v>
                </c:pt>
                <c:pt idx="564">
                  <c:v>884</c:v>
                </c:pt>
                <c:pt idx="565">
                  <c:v>778</c:v>
                </c:pt>
                <c:pt idx="566">
                  <c:v>884</c:v>
                </c:pt>
                <c:pt idx="567">
                  <c:v>717</c:v>
                </c:pt>
                <c:pt idx="568">
                  <c:v>673</c:v>
                </c:pt>
                <c:pt idx="569">
                  <c:v>741</c:v>
                </c:pt>
                <c:pt idx="570">
                  <c:v>831</c:v>
                </c:pt>
                <c:pt idx="571">
                  <c:v>766</c:v>
                </c:pt>
                <c:pt idx="572">
                  <c:v>768</c:v>
                </c:pt>
                <c:pt idx="573">
                  <c:v>766</c:v>
                </c:pt>
                <c:pt idx="574">
                  <c:v>888</c:v>
                </c:pt>
                <c:pt idx="575">
                  <c:v>851</c:v>
                </c:pt>
                <c:pt idx="576">
                  <c:v>853</c:v>
                </c:pt>
                <c:pt idx="577">
                  <c:v>812</c:v>
                </c:pt>
                <c:pt idx="578">
                  <c:v>1506</c:v>
                </c:pt>
                <c:pt idx="579">
                  <c:v>1903</c:v>
                </c:pt>
                <c:pt idx="580">
                  <c:v>820</c:v>
                </c:pt>
                <c:pt idx="581">
                  <c:v>858</c:v>
                </c:pt>
                <c:pt idx="582">
                  <c:v>833</c:v>
                </c:pt>
                <c:pt idx="583">
                  <c:v>858</c:v>
                </c:pt>
                <c:pt idx="584">
                  <c:v>826</c:v>
                </c:pt>
                <c:pt idx="585">
                  <c:v>751</c:v>
                </c:pt>
                <c:pt idx="586">
                  <c:v>836</c:v>
                </c:pt>
                <c:pt idx="587">
                  <c:v>821</c:v>
                </c:pt>
                <c:pt idx="588">
                  <c:v>853</c:v>
                </c:pt>
                <c:pt idx="589">
                  <c:v>813</c:v>
                </c:pt>
                <c:pt idx="590">
                  <c:v>815</c:v>
                </c:pt>
                <c:pt idx="591">
                  <c:v>808</c:v>
                </c:pt>
                <c:pt idx="592">
                  <c:v>732</c:v>
                </c:pt>
                <c:pt idx="593">
                  <c:v>688</c:v>
                </c:pt>
                <c:pt idx="594">
                  <c:v>843</c:v>
                </c:pt>
                <c:pt idx="595">
                  <c:v>804</c:v>
                </c:pt>
                <c:pt idx="596">
                  <c:v>862</c:v>
                </c:pt>
                <c:pt idx="597">
                  <c:v>886</c:v>
                </c:pt>
                <c:pt idx="598">
                  <c:v>824</c:v>
                </c:pt>
                <c:pt idx="599">
                  <c:v>787</c:v>
                </c:pt>
                <c:pt idx="600">
                  <c:v>820</c:v>
                </c:pt>
                <c:pt idx="601">
                  <c:v>810</c:v>
                </c:pt>
                <c:pt idx="602">
                  <c:v>723</c:v>
                </c:pt>
                <c:pt idx="603">
                  <c:v>840</c:v>
                </c:pt>
                <c:pt idx="604">
                  <c:v>838</c:v>
                </c:pt>
                <c:pt idx="605">
                  <c:v>865</c:v>
                </c:pt>
                <c:pt idx="606">
                  <c:v>776</c:v>
                </c:pt>
                <c:pt idx="607">
                  <c:v>794</c:v>
                </c:pt>
                <c:pt idx="608">
                  <c:v>768</c:v>
                </c:pt>
                <c:pt idx="609">
                  <c:v>789</c:v>
                </c:pt>
                <c:pt idx="610">
                  <c:v>831</c:v>
                </c:pt>
                <c:pt idx="611">
                  <c:v>850</c:v>
                </c:pt>
                <c:pt idx="612">
                  <c:v>817</c:v>
                </c:pt>
                <c:pt idx="613">
                  <c:v>888</c:v>
                </c:pt>
                <c:pt idx="614">
                  <c:v>784</c:v>
                </c:pt>
                <c:pt idx="615">
                  <c:v>891</c:v>
                </c:pt>
                <c:pt idx="616">
                  <c:v>785</c:v>
                </c:pt>
                <c:pt idx="617">
                  <c:v>791</c:v>
                </c:pt>
                <c:pt idx="618">
                  <c:v>856</c:v>
                </c:pt>
                <c:pt idx="619">
                  <c:v>863</c:v>
                </c:pt>
                <c:pt idx="620">
                  <c:v>844</c:v>
                </c:pt>
                <c:pt idx="621">
                  <c:v>850</c:v>
                </c:pt>
                <c:pt idx="622">
                  <c:v>945</c:v>
                </c:pt>
                <c:pt idx="623">
                  <c:v>962</c:v>
                </c:pt>
                <c:pt idx="624">
                  <c:v>722</c:v>
                </c:pt>
                <c:pt idx="625">
                  <c:v>861</c:v>
                </c:pt>
                <c:pt idx="626">
                  <c:v>851</c:v>
                </c:pt>
                <c:pt idx="627">
                  <c:v>850</c:v>
                </c:pt>
                <c:pt idx="628">
                  <c:v>779</c:v>
                </c:pt>
                <c:pt idx="629">
                  <c:v>790</c:v>
                </c:pt>
                <c:pt idx="630">
                  <c:v>748</c:v>
                </c:pt>
                <c:pt idx="631">
                  <c:v>762</c:v>
                </c:pt>
                <c:pt idx="632">
                  <c:v>849</c:v>
                </c:pt>
                <c:pt idx="633">
                  <c:v>775</c:v>
                </c:pt>
                <c:pt idx="634">
                  <c:v>741</c:v>
                </c:pt>
                <c:pt idx="635">
                  <c:v>866</c:v>
                </c:pt>
                <c:pt idx="636">
                  <c:v>1942</c:v>
                </c:pt>
                <c:pt idx="637">
                  <c:v>1773</c:v>
                </c:pt>
                <c:pt idx="638">
                  <c:v>1712</c:v>
                </c:pt>
                <c:pt idx="639">
                  <c:v>1721</c:v>
                </c:pt>
                <c:pt idx="640">
                  <c:v>647</c:v>
                </c:pt>
                <c:pt idx="641">
                  <c:v>685</c:v>
                </c:pt>
                <c:pt idx="642">
                  <c:v>730</c:v>
                </c:pt>
                <c:pt idx="643">
                  <c:v>783</c:v>
                </c:pt>
                <c:pt idx="644">
                  <c:v>732</c:v>
                </c:pt>
                <c:pt idx="645">
                  <c:v>730</c:v>
                </c:pt>
                <c:pt idx="646">
                  <c:v>767</c:v>
                </c:pt>
                <c:pt idx="647">
                  <c:v>754</c:v>
                </c:pt>
                <c:pt idx="648">
                  <c:v>758</c:v>
                </c:pt>
                <c:pt idx="649">
                  <c:v>658</c:v>
                </c:pt>
                <c:pt idx="650">
                  <c:v>767</c:v>
                </c:pt>
                <c:pt idx="651">
                  <c:v>755</c:v>
                </c:pt>
                <c:pt idx="652">
                  <c:v>734</c:v>
                </c:pt>
                <c:pt idx="653">
                  <c:v>801</c:v>
                </c:pt>
                <c:pt idx="654">
                  <c:v>824</c:v>
                </c:pt>
                <c:pt idx="655">
                  <c:v>808</c:v>
                </c:pt>
                <c:pt idx="656">
                  <c:v>810</c:v>
                </c:pt>
                <c:pt idx="657">
                  <c:v>759</c:v>
                </c:pt>
                <c:pt idx="658">
                  <c:v>799</c:v>
                </c:pt>
                <c:pt idx="659">
                  <c:v>660</c:v>
                </c:pt>
                <c:pt idx="660">
                  <c:v>552</c:v>
                </c:pt>
                <c:pt idx="661">
                  <c:v>816</c:v>
                </c:pt>
                <c:pt idx="662">
                  <c:v>801</c:v>
                </c:pt>
                <c:pt idx="663">
                  <c:v>774</c:v>
                </c:pt>
                <c:pt idx="664">
                  <c:v>809</c:v>
                </c:pt>
                <c:pt idx="665">
                  <c:v>747</c:v>
                </c:pt>
                <c:pt idx="666">
                  <c:v>918</c:v>
                </c:pt>
                <c:pt idx="667">
                  <c:v>860</c:v>
                </c:pt>
                <c:pt idx="668">
                  <c:v>957</c:v>
                </c:pt>
                <c:pt idx="669">
                  <c:v>991</c:v>
                </c:pt>
                <c:pt idx="670">
                  <c:v>819</c:v>
                </c:pt>
                <c:pt idx="671">
                  <c:v>850</c:v>
                </c:pt>
                <c:pt idx="672">
                  <c:v>782</c:v>
                </c:pt>
                <c:pt idx="673">
                  <c:v>872</c:v>
                </c:pt>
                <c:pt idx="674">
                  <c:v>700</c:v>
                </c:pt>
                <c:pt idx="675">
                  <c:v>815</c:v>
                </c:pt>
                <c:pt idx="676">
                  <c:v>788</c:v>
                </c:pt>
                <c:pt idx="677">
                  <c:v>807</c:v>
                </c:pt>
                <c:pt idx="678">
                  <c:v>759</c:v>
                </c:pt>
                <c:pt idx="679">
                  <c:v>755</c:v>
                </c:pt>
                <c:pt idx="680">
                  <c:v>885</c:v>
                </c:pt>
                <c:pt idx="681">
                  <c:v>773</c:v>
                </c:pt>
                <c:pt idx="682">
                  <c:v>850</c:v>
                </c:pt>
                <c:pt idx="683">
                  <c:v>790</c:v>
                </c:pt>
                <c:pt idx="684">
                  <c:v>1063</c:v>
                </c:pt>
                <c:pt idx="685">
                  <c:v>768</c:v>
                </c:pt>
                <c:pt idx="686">
                  <c:v>734</c:v>
                </c:pt>
                <c:pt idx="687">
                  <c:v>943</c:v>
                </c:pt>
                <c:pt idx="688">
                  <c:v>802</c:v>
                </c:pt>
                <c:pt idx="689">
                  <c:v>1020</c:v>
                </c:pt>
                <c:pt idx="690">
                  <c:v>807</c:v>
                </c:pt>
                <c:pt idx="691">
                  <c:v>758</c:v>
                </c:pt>
                <c:pt idx="692">
                  <c:v>740</c:v>
                </c:pt>
                <c:pt idx="693">
                  <c:v>1806</c:v>
                </c:pt>
                <c:pt idx="694">
                  <c:v>2006</c:v>
                </c:pt>
                <c:pt idx="695">
                  <c:v>2760</c:v>
                </c:pt>
                <c:pt idx="696">
                  <c:v>3035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BC2-4A7C-9E28-A00CBF20E1C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151283199"/>
        <c:axId val="1151268223"/>
      </c:lineChart>
      <c:catAx>
        <c:axId val="1151283199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151268223"/>
        <c:crosses val="autoZero"/>
        <c:auto val="1"/>
        <c:lblAlgn val="ctr"/>
        <c:lblOffset val="100"/>
        <c:noMultiLvlLbl val="0"/>
      </c:catAx>
      <c:valAx>
        <c:axId val="115126822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/>
                  <a:t>IOPS</a:t>
                </a:r>
                <a:endParaRPr lang="zh-CN" altLang="en-US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15128319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49051359369271491"/>
          <c:y val="0.91103319703062868"/>
          <c:w val="7.6640476006283056E-2"/>
          <c:h val="6.035449967895644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4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randwrite </a:t>
            </a:r>
            <a:endParaRPr lang="zh-CN" altLang="en-US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v>dm-writecache</c:v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randwrite!$F$2:$F$698</c:f>
              <c:numCache>
                <c:formatCode>General</c:formatCode>
                <c:ptCount val="697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  <c:pt idx="77">
                  <c:v>78</c:v>
                </c:pt>
                <c:pt idx="78">
                  <c:v>79</c:v>
                </c:pt>
                <c:pt idx="79">
                  <c:v>80</c:v>
                </c:pt>
                <c:pt idx="80">
                  <c:v>81</c:v>
                </c:pt>
                <c:pt idx="81">
                  <c:v>82</c:v>
                </c:pt>
                <c:pt idx="82">
                  <c:v>83</c:v>
                </c:pt>
                <c:pt idx="83">
                  <c:v>84</c:v>
                </c:pt>
                <c:pt idx="84">
                  <c:v>85</c:v>
                </c:pt>
                <c:pt idx="85">
                  <c:v>86</c:v>
                </c:pt>
                <c:pt idx="86">
                  <c:v>87</c:v>
                </c:pt>
                <c:pt idx="87">
                  <c:v>88</c:v>
                </c:pt>
                <c:pt idx="88">
                  <c:v>89</c:v>
                </c:pt>
                <c:pt idx="89">
                  <c:v>90</c:v>
                </c:pt>
                <c:pt idx="90">
                  <c:v>91</c:v>
                </c:pt>
                <c:pt idx="91">
                  <c:v>92</c:v>
                </c:pt>
                <c:pt idx="92">
                  <c:v>93</c:v>
                </c:pt>
                <c:pt idx="93">
                  <c:v>94</c:v>
                </c:pt>
                <c:pt idx="94">
                  <c:v>95</c:v>
                </c:pt>
                <c:pt idx="95">
                  <c:v>96</c:v>
                </c:pt>
                <c:pt idx="96">
                  <c:v>97</c:v>
                </c:pt>
                <c:pt idx="97">
                  <c:v>98</c:v>
                </c:pt>
                <c:pt idx="98">
                  <c:v>99</c:v>
                </c:pt>
                <c:pt idx="99">
                  <c:v>100</c:v>
                </c:pt>
                <c:pt idx="100">
                  <c:v>101</c:v>
                </c:pt>
                <c:pt idx="101">
                  <c:v>102</c:v>
                </c:pt>
                <c:pt idx="102">
                  <c:v>103</c:v>
                </c:pt>
                <c:pt idx="103">
                  <c:v>104</c:v>
                </c:pt>
                <c:pt idx="104">
                  <c:v>105</c:v>
                </c:pt>
                <c:pt idx="105">
                  <c:v>106</c:v>
                </c:pt>
                <c:pt idx="106">
                  <c:v>107</c:v>
                </c:pt>
                <c:pt idx="107">
                  <c:v>108</c:v>
                </c:pt>
                <c:pt idx="108">
                  <c:v>109</c:v>
                </c:pt>
                <c:pt idx="109">
                  <c:v>110</c:v>
                </c:pt>
                <c:pt idx="110">
                  <c:v>111</c:v>
                </c:pt>
                <c:pt idx="111">
                  <c:v>112</c:v>
                </c:pt>
                <c:pt idx="112">
                  <c:v>113</c:v>
                </c:pt>
                <c:pt idx="113">
                  <c:v>114</c:v>
                </c:pt>
                <c:pt idx="114">
                  <c:v>115</c:v>
                </c:pt>
                <c:pt idx="115">
                  <c:v>116</c:v>
                </c:pt>
                <c:pt idx="116">
                  <c:v>117</c:v>
                </c:pt>
                <c:pt idx="117">
                  <c:v>118</c:v>
                </c:pt>
                <c:pt idx="118">
                  <c:v>119</c:v>
                </c:pt>
                <c:pt idx="119">
                  <c:v>120</c:v>
                </c:pt>
                <c:pt idx="120">
                  <c:v>121</c:v>
                </c:pt>
                <c:pt idx="121">
                  <c:v>122</c:v>
                </c:pt>
                <c:pt idx="122">
                  <c:v>123</c:v>
                </c:pt>
                <c:pt idx="123">
                  <c:v>124</c:v>
                </c:pt>
                <c:pt idx="124">
                  <c:v>125</c:v>
                </c:pt>
                <c:pt idx="125">
                  <c:v>126</c:v>
                </c:pt>
                <c:pt idx="126">
                  <c:v>127</c:v>
                </c:pt>
                <c:pt idx="127">
                  <c:v>128</c:v>
                </c:pt>
                <c:pt idx="128">
                  <c:v>129</c:v>
                </c:pt>
                <c:pt idx="129">
                  <c:v>130</c:v>
                </c:pt>
                <c:pt idx="130">
                  <c:v>131</c:v>
                </c:pt>
                <c:pt idx="131">
                  <c:v>132</c:v>
                </c:pt>
                <c:pt idx="132">
                  <c:v>133</c:v>
                </c:pt>
                <c:pt idx="133">
                  <c:v>134</c:v>
                </c:pt>
                <c:pt idx="134">
                  <c:v>135</c:v>
                </c:pt>
                <c:pt idx="135">
                  <c:v>136</c:v>
                </c:pt>
                <c:pt idx="136">
                  <c:v>137</c:v>
                </c:pt>
                <c:pt idx="137">
                  <c:v>138</c:v>
                </c:pt>
                <c:pt idx="138">
                  <c:v>139</c:v>
                </c:pt>
                <c:pt idx="139">
                  <c:v>140</c:v>
                </c:pt>
                <c:pt idx="140">
                  <c:v>141</c:v>
                </c:pt>
                <c:pt idx="141">
                  <c:v>142</c:v>
                </c:pt>
                <c:pt idx="142">
                  <c:v>143</c:v>
                </c:pt>
                <c:pt idx="143">
                  <c:v>144</c:v>
                </c:pt>
                <c:pt idx="144">
                  <c:v>145</c:v>
                </c:pt>
                <c:pt idx="145">
                  <c:v>146</c:v>
                </c:pt>
                <c:pt idx="146">
                  <c:v>147</c:v>
                </c:pt>
                <c:pt idx="147">
                  <c:v>148</c:v>
                </c:pt>
                <c:pt idx="148">
                  <c:v>149</c:v>
                </c:pt>
                <c:pt idx="149">
                  <c:v>150</c:v>
                </c:pt>
                <c:pt idx="150">
                  <c:v>151</c:v>
                </c:pt>
                <c:pt idx="151">
                  <c:v>152</c:v>
                </c:pt>
                <c:pt idx="152">
                  <c:v>153</c:v>
                </c:pt>
                <c:pt idx="153">
                  <c:v>154</c:v>
                </c:pt>
                <c:pt idx="154">
                  <c:v>155</c:v>
                </c:pt>
                <c:pt idx="155">
                  <c:v>156</c:v>
                </c:pt>
                <c:pt idx="156">
                  <c:v>157</c:v>
                </c:pt>
                <c:pt idx="157">
                  <c:v>158</c:v>
                </c:pt>
                <c:pt idx="158">
                  <c:v>159</c:v>
                </c:pt>
                <c:pt idx="159">
                  <c:v>160</c:v>
                </c:pt>
                <c:pt idx="160">
                  <c:v>161</c:v>
                </c:pt>
                <c:pt idx="161">
                  <c:v>162</c:v>
                </c:pt>
                <c:pt idx="162">
                  <c:v>163</c:v>
                </c:pt>
                <c:pt idx="163">
                  <c:v>164</c:v>
                </c:pt>
                <c:pt idx="164">
                  <c:v>165</c:v>
                </c:pt>
                <c:pt idx="165">
                  <c:v>166</c:v>
                </c:pt>
                <c:pt idx="166">
                  <c:v>167</c:v>
                </c:pt>
                <c:pt idx="167">
                  <c:v>168</c:v>
                </c:pt>
                <c:pt idx="168">
                  <c:v>169</c:v>
                </c:pt>
                <c:pt idx="169">
                  <c:v>170</c:v>
                </c:pt>
                <c:pt idx="170">
                  <c:v>171</c:v>
                </c:pt>
                <c:pt idx="171">
                  <c:v>172</c:v>
                </c:pt>
                <c:pt idx="172">
                  <c:v>173</c:v>
                </c:pt>
                <c:pt idx="173">
                  <c:v>174</c:v>
                </c:pt>
                <c:pt idx="174">
                  <c:v>175</c:v>
                </c:pt>
                <c:pt idx="175">
                  <c:v>176</c:v>
                </c:pt>
                <c:pt idx="176">
                  <c:v>177</c:v>
                </c:pt>
                <c:pt idx="177">
                  <c:v>178</c:v>
                </c:pt>
                <c:pt idx="178">
                  <c:v>179</c:v>
                </c:pt>
                <c:pt idx="179">
                  <c:v>180</c:v>
                </c:pt>
                <c:pt idx="180">
                  <c:v>181</c:v>
                </c:pt>
                <c:pt idx="181">
                  <c:v>182</c:v>
                </c:pt>
                <c:pt idx="182">
                  <c:v>183</c:v>
                </c:pt>
                <c:pt idx="183">
                  <c:v>184</c:v>
                </c:pt>
                <c:pt idx="184">
                  <c:v>185</c:v>
                </c:pt>
                <c:pt idx="185">
                  <c:v>186</c:v>
                </c:pt>
                <c:pt idx="186">
                  <c:v>187</c:v>
                </c:pt>
                <c:pt idx="187">
                  <c:v>188</c:v>
                </c:pt>
                <c:pt idx="188">
                  <c:v>189</c:v>
                </c:pt>
                <c:pt idx="189">
                  <c:v>190</c:v>
                </c:pt>
                <c:pt idx="190">
                  <c:v>191</c:v>
                </c:pt>
                <c:pt idx="191">
                  <c:v>192</c:v>
                </c:pt>
                <c:pt idx="192">
                  <c:v>193</c:v>
                </c:pt>
                <c:pt idx="193">
                  <c:v>194</c:v>
                </c:pt>
                <c:pt idx="194">
                  <c:v>195</c:v>
                </c:pt>
                <c:pt idx="195">
                  <c:v>196</c:v>
                </c:pt>
                <c:pt idx="196">
                  <c:v>197</c:v>
                </c:pt>
                <c:pt idx="197">
                  <c:v>198</c:v>
                </c:pt>
                <c:pt idx="198">
                  <c:v>199</c:v>
                </c:pt>
                <c:pt idx="199">
                  <c:v>200</c:v>
                </c:pt>
                <c:pt idx="200">
                  <c:v>201</c:v>
                </c:pt>
                <c:pt idx="201">
                  <c:v>202</c:v>
                </c:pt>
                <c:pt idx="202">
                  <c:v>203</c:v>
                </c:pt>
                <c:pt idx="203">
                  <c:v>204</c:v>
                </c:pt>
                <c:pt idx="204">
                  <c:v>205</c:v>
                </c:pt>
                <c:pt idx="205">
                  <c:v>206</c:v>
                </c:pt>
                <c:pt idx="206">
                  <c:v>207</c:v>
                </c:pt>
                <c:pt idx="207">
                  <c:v>208</c:v>
                </c:pt>
                <c:pt idx="208">
                  <c:v>209</c:v>
                </c:pt>
                <c:pt idx="209">
                  <c:v>210</c:v>
                </c:pt>
                <c:pt idx="210">
                  <c:v>211</c:v>
                </c:pt>
                <c:pt idx="211">
                  <c:v>212</c:v>
                </c:pt>
                <c:pt idx="212">
                  <c:v>213</c:v>
                </c:pt>
                <c:pt idx="213">
                  <c:v>214</c:v>
                </c:pt>
                <c:pt idx="214">
                  <c:v>215</c:v>
                </c:pt>
                <c:pt idx="215">
                  <c:v>216</c:v>
                </c:pt>
                <c:pt idx="216">
                  <c:v>217</c:v>
                </c:pt>
                <c:pt idx="217">
                  <c:v>218</c:v>
                </c:pt>
                <c:pt idx="218">
                  <c:v>219</c:v>
                </c:pt>
                <c:pt idx="219">
                  <c:v>220</c:v>
                </c:pt>
                <c:pt idx="220">
                  <c:v>221</c:v>
                </c:pt>
                <c:pt idx="221">
                  <c:v>222</c:v>
                </c:pt>
                <c:pt idx="222">
                  <c:v>223</c:v>
                </c:pt>
                <c:pt idx="223">
                  <c:v>224</c:v>
                </c:pt>
                <c:pt idx="224">
                  <c:v>225</c:v>
                </c:pt>
                <c:pt idx="225">
                  <c:v>226</c:v>
                </c:pt>
                <c:pt idx="226">
                  <c:v>227</c:v>
                </c:pt>
                <c:pt idx="227">
                  <c:v>228</c:v>
                </c:pt>
                <c:pt idx="228">
                  <c:v>229</c:v>
                </c:pt>
                <c:pt idx="229">
                  <c:v>230</c:v>
                </c:pt>
                <c:pt idx="230">
                  <c:v>231</c:v>
                </c:pt>
                <c:pt idx="231">
                  <c:v>232</c:v>
                </c:pt>
                <c:pt idx="232">
                  <c:v>233</c:v>
                </c:pt>
                <c:pt idx="233">
                  <c:v>234</c:v>
                </c:pt>
                <c:pt idx="234">
                  <c:v>235</c:v>
                </c:pt>
                <c:pt idx="235">
                  <c:v>236</c:v>
                </c:pt>
                <c:pt idx="236">
                  <c:v>237</c:v>
                </c:pt>
                <c:pt idx="237">
                  <c:v>238</c:v>
                </c:pt>
                <c:pt idx="238">
                  <c:v>239</c:v>
                </c:pt>
                <c:pt idx="239">
                  <c:v>240</c:v>
                </c:pt>
                <c:pt idx="240">
                  <c:v>241</c:v>
                </c:pt>
                <c:pt idx="241">
                  <c:v>242</c:v>
                </c:pt>
                <c:pt idx="242">
                  <c:v>243</c:v>
                </c:pt>
                <c:pt idx="243">
                  <c:v>244</c:v>
                </c:pt>
                <c:pt idx="244">
                  <c:v>245</c:v>
                </c:pt>
                <c:pt idx="245">
                  <c:v>246</c:v>
                </c:pt>
                <c:pt idx="246">
                  <c:v>247</c:v>
                </c:pt>
                <c:pt idx="247">
                  <c:v>248</c:v>
                </c:pt>
                <c:pt idx="248">
                  <c:v>249</c:v>
                </c:pt>
                <c:pt idx="249">
                  <c:v>250</c:v>
                </c:pt>
                <c:pt idx="250">
                  <c:v>251</c:v>
                </c:pt>
                <c:pt idx="251">
                  <c:v>252</c:v>
                </c:pt>
                <c:pt idx="252">
                  <c:v>253</c:v>
                </c:pt>
                <c:pt idx="253">
                  <c:v>254</c:v>
                </c:pt>
                <c:pt idx="254">
                  <c:v>255</c:v>
                </c:pt>
                <c:pt idx="255">
                  <c:v>256</c:v>
                </c:pt>
                <c:pt idx="256">
                  <c:v>257</c:v>
                </c:pt>
                <c:pt idx="257">
                  <c:v>258</c:v>
                </c:pt>
                <c:pt idx="258">
                  <c:v>259</c:v>
                </c:pt>
                <c:pt idx="259">
                  <c:v>260</c:v>
                </c:pt>
                <c:pt idx="260">
                  <c:v>261</c:v>
                </c:pt>
                <c:pt idx="261">
                  <c:v>262</c:v>
                </c:pt>
                <c:pt idx="262">
                  <c:v>263</c:v>
                </c:pt>
                <c:pt idx="263">
                  <c:v>264</c:v>
                </c:pt>
                <c:pt idx="264">
                  <c:v>265</c:v>
                </c:pt>
                <c:pt idx="265">
                  <c:v>266</c:v>
                </c:pt>
                <c:pt idx="266">
                  <c:v>267</c:v>
                </c:pt>
                <c:pt idx="267">
                  <c:v>268</c:v>
                </c:pt>
                <c:pt idx="268">
                  <c:v>269</c:v>
                </c:pt>
                <c:pt idx="269">
                  <c:v>270</c:v>
                </c:pt>
                <c:pt idx="270">
                  <c:v>271</c:v>
                </c:pt>
                <c:pt idx="271">
                  <c:v>272</c:v>
                </c:pt>
                <c:pt idx="272">
                  <c:v>273</c:v>
                </c:pt>
                <c:pt idx="273">
                  <c:v>274</c:v>
                </c:pt>
                <c:pt idx="274">
                  <c:v>275</c:v>
                </c:pt>
                <c:pt idx="275">
                  <c:v>276</c:v>
                </c:pt>
                <c:pt idx="276">
                  <c:v>277</c:v>
                </c:pt>
                <c:pt idx="277">
                  <c:v>278</c:v>
                </c:pt>
                <c:pt idx="278">
                  <c:v>279</c:v>
                </c:pt>
                <c:pt idx="279">
                  <c:v>280</c:v>
                </c:pt>
                <c:pt idx="280">
                  <c:v>281</c:v>
                </c:pt>
                <c:pt idx="281">
                  <c:v>282</c:v>
                </c:pt>
                <c:pt idx="282">
                  <c:v>283</c:v>
                </c:pt>
                <c:pt idx="283">
                  <c:v>284</c:v>
                </c:pt>
                <c:pt idx="284">
                  <c:v>285</c:v>
                </c:pt>
                <c:pt idx="285">
                  <c:v>286</c:v>
                </c:pt>
                <c:pt idx="286">
                  <c:v>287</c:v>
                </c:pt>
                <c:pt idx="287">
                  <c:v>288</c:v>
                </c:pt>
                <c:pt idx="288">
                  <c:v>289</c:v>
                </c:pt>
                <c:pt idx="289">
                  <c:v>290</c:v>
                </c:pt>
                <c:pt idx="290">
                  <c:v>291</c:v>
                </c:pt>
                <c:pt idx="291">
                  <c:v>292</c:v>
                </c:pt>
                <c:pt idx="292">
                  <c:v>293</c:v>
                </c:pt>
                <c:pt idx="293">
                  <c:v>294</c:v>
                </c:pt>
                <c:pt idx="294">
                  <c:v>295</c:v>
                </c:pt>
                <c:pt idx="295">
                  <c:v>296</c:v>
                </c:pt>
                <c:pt idx="296">
                  <c:v>297</c:v>
                </c:pt>
                <c:pt idx="297">
                  <c:v>298</c:v>
                </c:pt>
                <c:pt idx="298">
                  <c:v>299</c:v>
                </c:pt>
                <c:pt idx="299">
                  <c:v>300</c:v>
                </c:pt>
                <c:pt idx="300">
                  <c:v>301</c:v>
                </c:pt>
                <c:pt idx="301">
                  <c:v>302</c:v>
                </c:pt>
                <c:pt idx="302">
                  <c:v>303</c:v>
                </c:pt>
                <c:pt idx="303">
                  <c:v>304</c:v>
                </c:pt>
                <c:pt idx="304">
                  <c:v>305</c:v>
                </c:pt>
                <c:pt idx="305">
                  <c:v>306</c:v>
                </c:pt>
                <c:pt idx="306">
                  <c:v>307</c:v>
                </c:pt>
                <c:pt idx="307">
                  <c:v>308</c:v>
                </c:pt>
                <c:pt idx="308">
                  <c:v>309</c:v>
                </c:pt>
                <c:pt idx="309">
                  <c:v>310</c:v>
                </c:pt>
                <c:pt idx="310">
                  <c:v>311</c:v>
                </c:pt>
                <c:pt idx="311">
                  <c:v>312</c:v>
                </c:pt>
                <c:pt idx="312">
                  <c:v>313</c:v>
                </c:pt>
                <c:pt idx="313">
                  <c:v>314</c:v>
                </c:pt>
                <c:pt idx="314">
                  <c:v>315</c:v>
                </c:pt>
                <c:pt idx="315">
                  <c:v>316</c:v>
                </c:pt>
                <c:pt idx="316">
                  <c:v>317</c:v>
                </c:pt>
                <c:pt idx="317">
                  <c:v>318</c:v>
                </c:pt>
                <c:pt idx="318">
                  <c:v>319</c:v>
                </c:pt>
                <c:pt idx="319">
                  <c:v>320</c:v>
                </c:pt>
                <c:pt idx="320">
                  <c:v>321</c:v>
                </c:pt>
                <c:pt idx="321">
                  <c:v>322</c:v>
                </c:pt>
                <c:pt idx="322">
                  <c:v>323</c:v>
                </c:pt>
                <c:pt idx="323">
                  <c:v>324</c:v>
                </c:pt>
                <c:pt idx="324">
                  <c:v>325</c:v>
                </c:pt>
                <c:pt idx="325">
                  <c:v>326</c:v>
                </c:pt>
                <c:pt idx="326">
                  <c:v>327</c:v>
                </c:pt>
                <c:pt idx="327">
                  <c:v>328</c:v>
                </c:pt>
                <c:pt idx="328">
                  <c:v>329</c:v>
                </c:pt>
                <c:pt idx="329">
                  <c:v>330</c:v>
                </c:pt>
                <c:pt idx="330">
                  <c:v>331</c:v>
                </c:pt>
                <c:pt idx="331">
                  <c:v>332</c:v>
                </c:pt>
                <c:pt idx="332">
                  <c:v>333</c:v>
                </c:pt>
                <c:pt idx="333">
                  <c:v>334</c:v>
                </c:pt>
                <c:pt idx="334">
                  <c:v>335</c:v>
                </c:pt>
                <c:pt idx="335">
                  <c:v>336</c:v>
                </c:pt>
                <c:pt idx="336">
                  <c:v>337</c:v>
                </c:pt>
                <c:pt idx="337">
                  <c:v>338</c:v>
                </c:pt>
                <c:pt idx="338">
                  <c:v>339</c:v>
                </c:pt>
                <c:pt idx="339">
                  <c:v>340</c:v>
                </c:pt>
                <c:pt idx="340">
                  <c:v>341</c:v>
                </c:pt>
                <c:pt idx="341">
                  <c:v>342</c:v>
                </c:pt>
                <c:pt idx="342">
                  <c:v>343</c:v>
                </c:pt>
                <c:pt idx="343">
                  <c:v>344</c:v>
                </c:pt>
                <c:pt idx="344">
                  <c:v>345</c:v>
                </c:pt>
                <c:pt idx="345">
                  <c:v>346</c:v>
                </c:pt>
                <c:pt idx="346">
                  <c:v>347</c:v>
                </c:pt>
                <c:pt idx="347">
                  <c:v>348</c:v>
                </c:pt>
                <c:pt idx="348">
                  <c:v>349</c:v>
                </c:pt>
                <c:pt idx="349">
                  <c:v>350</c:v>
                </c:pt>
                <c:pt idx="350">
                  <c:v>351</c:v>
                </c:pt>
                <c:pt idx="351">
                  <c:v>352</c:v>
                </c:pt>
                <c:pt idx="352">
                  <c:v>353</c:v>
                </c:pt>
                <c:pt idx="353">
                  <c:v>354</c:v>
                </c:pt>
                <c:pt idx="354">
                  <c:v>355</c:v>
                </c:pt>
                <c:pt idx="355">
                  <c:v>356</c:v>
                </c:pt>
                <c:pt idx="356">
                  <c:v>357</c:v>
                </c:pt>
                <c:pt idx="357">
                  <c:v>358</c:v>
                </c:pt>
                <c:pt idx="358">
                  <c:v>359</c:v>
                </c:pt>
                <c:pt idx="359">
                  <c:v>360</c:v>
                </c:pt>
                <c:pt idx="360">
                  <c:v>361</c:v>
                </c:pt>
                <c:pt idx="361">
                  <c:v>362</c:v>
                </c:pt>
                <c:pt idx="362">
                  <c:v>363</c:v>
                </c:pt>
                <c:pt idx="363">
                  <c:v>364</c:v>
                </c:pt>
                <c:pt idx="364">
                  <c:v>365</c:v>
                </c:pt>
                <c:pt idx="365">
                  <c:v>366</c:v>
                </c:pt>
                <c:pt idx="366">
                  <c:v>367</c:v>
                </c:pt>
                <c:pt idx="367">
                  <c:v>368</c:v>
                </c:pt>
                <c:pt idx="368">
                  <c:v>369</c:v>
                </c:pt>
                <c:pt idx="369">
                  <c:v>370</c:v>
                </c:pt>
                <c:pt idx="370">
                  <c:v>371</c:v>
                </c:pt>
                <c:pt idx="371">
                  <c:v>372</c:v>
                </c:pt>
                <c:pt idx="372">
                  <c:v>373</c:v>
                </c:pt>
                <c:pt idx="373">
                  <c:v>374</c:v>
                </c:pt>
                <c:pt idx="374">
                  <c:v>375</c:v>
                </c:pt>
                <c:pt idx="375">
                  <c:v>376</c:v>
                </c:pt>
                <c:pt idx="376">
                  <c:v>377</c:v>
                </c:pt>
                <c:pt idx="377">
                  <c:v>378</c:v>
                </c:pt>
                <c:pt idx="378">
                  <c:v>379</c:v>
                </c:pt>
                <c:pt idx="379">
                  <c:v>380</c:v>
                </c:pt>
                <c:pt idx="380">
                  <c:v>381</c:v>
                </c:pt>
                <c:pt idx="381">
                  <c:v>382</c:v>
                </c:pt>
                <c:pt idx="382">
                  <c:v>383</c:v>
                </c:pt>
                <c:pt idx="383">
                  <c:v>384</c:v>
                </c:pt>
                <c:pt idx="384">
                  <c:v>385</c:v>
                </c:pt>
                <c:pt idx="385">
                  <c:v>386</c:v>
                </c:pt>
                <c:pt idx="386">
                  <c:v>387</c:v>
                </c:pt>
                <c:pt idx="387">
                  <c:v>388</c:v>
                </c:pt>
                <c:pt idx="388">
                  <c:v>389</c:v>
                </c:pt>
                <c:pt idx="389">
                  <c:v>390</c:v>
                </c:pt>
                <c:pt idx="390">
                  <c:v>391</c:v>
                </c:pt>
                <c:pt idx="391">
                  <c:v>392</c:v>
                </c:pt>
                <c:pt idx="392">
                  <c:v>393</c:v>
                </c:pt>
                <c:pt idx="393">
                  <c:v>394</c:v>
                </c:pt>
                <c:pt idx="394">
                  <c:v>395</c:v>
                </c:pt>
                <c:pt idx="395">
                  <c:v>396</c:v>
                </c:pt>
                <c:pt idx="396">
                  <c:v>397</c:v>
                </c:pt>
                <c:pt idx="397">
                  <c:v>398</c:v>
                </c:pt>
                <c:pt idx="398">
                  <c:v>399</c:v>
                </c:pt>
                <c:pt idx="399">
                  <c:v>400</c:v>
                </c:pt>
                <c:pt idx="400">
                  <c:v>401</c:v>
                </c:pt>
                <c:pt idx="401">
                  <c:v>402</c:v>
                </c:pt>
                <c:pt idx="402">
                  <c:v>403</c:v>
                </c:pt>
                <c:pt idx="403">
                  <c:v>404</c:v>
                </c:pt>
                <c:pt idx="404">
                  <c:v>405</c:v>
                </c:pt>
                <c:pt idx="405">
                  <c:v>406</c:v>
                </c:pt>
                <c:pt idx="406">
                  <c:v>407</c:v>
                </c:pt>
                <c:pt idx="407">
                  <c:v>408</c:v>
                </c:pt>
                <c:pt idx="408">
                  <c:v>409</c:v>
                </c:pt>
                <c:pt idx="409">
                  <c:v>410</c:v>
                </c:pt>
                <c:pt idx="410">
                  <c:v>411</c:v>
                </c:pt>
                <c:pt idx="411">
                  <c:v>412</c:v>
                </c:pt>
                <c:pt idx="412">
                  <c:v>413</c:v>
                </c:pt>
                <c:pt idx="413">
                  <c:v>414</c:v>
                </c:pt>
                <c:pt idx="414">
                  <c:v>415</c:v>
                </c:pt>
                <c:pt idx="415">
                  <c:v>416</c:v>
                </c:pt>
                <c:pt idx="416">
                  <c:v>417</c:v>
                </c:pt>
                <c:pt idx="417">
                  <c:v>418</c:v>
                </c:pt>
                <c:pt idx="418">
                  <c:v>419</c:v>
                </c:pt>
                <c:pt idx="419">
                  <c:v>420</c:v>
                </c:pt>
                <c:pt idx="420">
                  <c:v>421</c:v>
                </c:pt>
                <c:pt idx="421">
                  <c:v>422</c:v>
                </c:pt>
                <c:pt idx="422">
                  <c:v>423</c:v>
                </c:pt>
                <c:pt idx="423">
                  <c:v>424</c:v>
                </c:pt>
                <c:pt idx="424">
                  <c:v>425</c:v>
                </c:pt>
                <c:pt idx="425">
                  <c:v>426</c:v>
                </c:pt>
                <c:pt idx="426">
                  <c:v>427</c:v>
                </c:pt>
                <c:pt idx="427">
                  <c:v>428</c:v>
                </c:pt>
                <c:pt idx="428">
                  <c:v>429</c:v>
                </c:pt>
                <c:pt idx="429">
                  <c:v>430</c:v>
                </c:pt>
                <c:pt idx="430">
                  <c:v>431</c:v>
                </c:pt>
                <c:pt idx="431">
                  <c:v>432</c:v>
                </c:pt>
                <c:pt idx="432">
                  <c:v>433</c:v>
                </c:pt>
                <c:pt idx="433">
                  <c:v>434</c:v>
                </c:pt>
                <c:pt idx="434">
                  <c:v>435</c:v>
                </c:pt>
                <c:pt idx="435">
                  <c:v>436</c:v>
                </c:pt>
                <c:pt idx="436">
                  <c:v>437</c:v>
                </c:pt>
                <c:pt idx="437">
                  <c:v>438</c:v>
                </c:pt>
                <c:pt idx="438">
                  <c:v>439</c:v>
                </c:pt>
                <c:pt idx="439">
                  <c:v>440</c:v>
                </c:pt>
                <c:pt idx="440">
                  <c:v>441</c:v>
                </c:pt>
                <c:pt idx="441">
                  <c:v>442</c:v>
                </c:pt>
                <c:pt idx="442">
                  <c:v>443</c:v>
                </c:pt>
                <c:pt idx="443">
                  <c:v>444</c:v>
                </c:pt>
                <c:pt idx="444">
                  <c:v>445</c:v>
                </c:pt>
                <c:pt idx="445">
                  <c:v>446</c:v>
                </c:pt>
                <c:pt idx="446">
                  <c:v>447</c:v>
                </c:pt>
                <c:pt idx="447">
                  <c:v>448</c:v>
                </c:pt>
                <c:pt idx="448">
                  <c:v>449</c:v>
                </c:pt>
                <c:pt idx="449">
                  <c:v>450</c:v>
                </c:pt>
                <c:pt idx="450">
                  <c:v>451</c:v>
                </c:pt>
                <c:pt idx="451">
                  <c:v>452</c:v>
                </c:pt>
                <c:pt idx="452">
                  <c:v>453</c:v>
                </c:pt>
                <c:pt idx="453">
                  <c:v>454</c:v>
                </c:pt>
                <c:pt idx="454">
                  <c:v>455</c:v>
                </c:pt>
                <c:pt idx="455">
                  <c:v>456</c:v>
                </c:pt>
                <c:pt idx="456">
                  <c:v>457</c:v>
                </c:pt>
                <c:pt idx="457">
                  <c:v>458</c:v>
                </c:pt>
                <c:pt idx="458">
                  <c:v>459</c:v>
                </c:pt>
                <c:pt idx="459">
                  <c:v>460</c:v>
                </c:pt>
                <c:pt idx="460">
                  <c:v>461</c:v>
                </c:pt>
                <c:pt idx="461">
                  <c:v>462</c:v>
                </c:pt>
                <c:pt idx="462">
                  <c:v>463</c:v>
                </c:pt>
                <c:pt idx="463">
                  <c:v>464</c:v>
                </c:pt>
                <c:pt idx="464">
                  <c:v>465</c:v>
                </c:pt>
                <c:pt idx="465">
                  <c:v>466</c:v>
                </c:pt>
                <c:pt idx="466">
                  <c:v>467</c:v>
                </c:pt>
                <c:pt idx="467">
                  <c:v>468</c:v>
                </c:pt>
                <c:pt idx="468">
                  <c:v>469</c:v>
                </c:pt>
                <c:pt idx="469">
                  <c:v>470</c:v>
                </c:pt>
                <c:pt idx="470">
                  <c:v>471</c:v>
                </c:pt>
                <c:pt idx="471">
                  <c:v>472</c:v>
                </c:pt>
                <c:pt idx="472">
                  <c:v>473</c:v>
                </c:pt>
                <c:pt idx="473">
                  <c:v>474</c:v>
                </c:pt>
                <c:pt idx="474">
                  <c:v>475</c:v>
                </c:pt>
                <c:pt idx="475">
                  <c:v>476</c:v>
                </c:pt>
                <c:pt idx="476">
                  <c:v>477</c:v>
                </c:pt>
                <c:pt idx="477">
                  <c:v>478</c:v>
                </c:pt>
                <c:pt idx="478">
                  <c:v>479</c:v>
                </c:pt>
                <c:pt idx="479">
                  <c:v>480</c:v>
                </c:pt>
                <c:pt idx="480">
                  <c:v>481</c:v>
                </c:pt>
                <c:pt idx="481">
                  <c:v>482</c:v>
                </c:pt>
                <c:pt idx="482">
                  <c:v>483</c:v>
                </c:pt>
                <c:pt idx="483">
                  <c:v>484</c:v>
                </c:pt>
                <c:pt idx="484">
                  <c:v>485</c:v>
                </c:pt>
                <c:pt idx="485">
                  <c:v>486</c:v>
                </c:pt>
                <c:pt idx="486">
                  <c:v>487</c:v>
                </c:pt>
                <c:pt idx="487">
                  <c:v>488</c:v>
                </c:pt>
                <c:pt idx="488">
                  <c:v>489</c:v>
                </c:pt>
                <c:pt idx="489">
                  <c:v>490</c:v>
                </c:pt>
                <c:pt idx="490">
                  <c:v>491</c:v>
                </c:pt>
                <c:pt idx="491">
                  <c:v>492</c:v>
                </c:pt>
                <c:pt idx="492">
                  <c:v>493</c:v>
                </c:pt>
                <c:pt idx="493">
                  <c:v>494</c:v>
                </c:pt>
                <c:pt idx="494">
                  <c:v>495</c:v>
                </c:pt>
                <c:pt idx="495">
                  <c:v>496</c:v>
                </c:pt>
                <c:pt idx="496">
                  <c:v>497</c:v>
                </c:pt>
                <c:pt idx="497">
                  <c:v>498</c:v>
                </c:pt>
                <c:pt idx="498">
                  <c:v>499</c:v>
                </c:pt>
                <c:pt idx="499">
                  <c:v>500</c:v>
                </c:pt>
                <c:pt idx="500">
                  <c:v>501</c:v>
                </c:pt>
                <c:pt idx="501">
                  <c:v>502</c:v>
                </c:pt>
                <c:pt idx="502">
                  <c:v>503</c:v>
                </c:pt>
                <c:pt idx="503">
                  <c:v>504</c:v>
                </c:pt>
                <c:pt idx="504">
                  <c:v>505</c:v>
                </c:pt>
                <c:pt idx="505">
                  <c:v>506</c:v>
                </c:pt>
                <c:pt idx="506">
                  <c:v>507</c:v>
                </c:pt>
                <c:pt idx="507">
                  <c:v>508</c:v>
                </c:pt>
                <c:pt idx="508">
                  <c:v>509</c:v>
                </c:pt>
                <c:pt idx="509">
                  <c:v>510</c:v>
                </c:pt>
                <c:pt idx="510">
                  <c:v>511</c:v>
                </c:pt>
                <c:pt idx="511">
                  <c:v>512</c:v>
                </c:pt>
                <c:pt idx="512">
                  <c:v>513</c:v>
                </c:pt>
                <c:pt idx="513">
                  <c:v>514</c:v>
                </c:pt>
                <c:pt idx="514">
                  <c:v>515</c:v>
                </c:pt>
                <c:pt idx="515">
                  <c:v>516</c:v>
                </c:pt>
                <c:pt idx="516">
                  <c:v>517</c:v>
                </c:pt>
                <c:pt idx="517">
                  <c:v>518</c:v>
                </c:pt>
                <c:pt idx="518">
                  <c:v>519</c:v>
                </c:pt>
                <c:pt idx="519">
                  <c:v>520</c:v>
                </c:pt>
                <c:pt idx="520">
                  <c:v>521</c:v>
                </c:pt>
                <c:pt idx="521">
                  <c:v>522</c:v>
                </c:pt>
                <c:pt idx="522">
                  <c:v>523</c:v>
                </c:pt>
                <c:pt idx="523">
                  <c:v>524</c:v>
                </c:pt>
                <c:pt idx="524">
                  <c:v>525</c:v>
                </c:pt>
                <c:pt idx="525">
                  <c:v>526</c:v>
                </c:pt>
                <c:pt idx="526">
                  <c:v>527</c:v>
                </c:pt>
                <c:pt idx="527">
                  <c:v>528</c:v>
                </c:pt>
                <c:pt idx="528">
                  <c:v>529</c:v>
                </c:pt>
                <c:pt idx="529">
                  <c:v>530</c:v>
                </c:pt>
                <c:pt idx="530">
                  <c:v>531</c:v>
                </c:pt>
                <c:pt idx="531">
                  <c:v>532</c:v>
                </c:pt>
                <c:pt idx="532">
                  <c:v>533</c:v>
                </c:pt>
                <c:pt idx="533">
                  <c:v>534</c:v>
                </c:pt>
                <c:pt idx="534">
                  <c:v>535</c:v>
                </c:pt>
                <c:pt idx="535">
                  <c:v>536</c:v>
                </c:pt>
                <c:pt idx="536">
                  <c:v>537</c:v>
                </c:pt>
                <c:pt idx="537">
                  <c:v>538</c:v>
                </c:pt>
                <c:pt idx="538">
                  <c:v>539</c:v>
                </c:pt>
                <c:pt idx="539">
                  <c:v>540</c:v>
                </c:pt>
                <c:pt idx="540">
                  <c:v>541</c:v>
                </c:pt>
                <c:pt idx="541">
                  <c:v>542</c:v>
                </c:pt>
                <c:pt idx="542">
                  <c:v>543</c:v>
                </c:pt>
                <c:pt idx="543">
                  <c:v>544</c:v>
                </c:pt>
                <c:pt idx="544">
                  <c:v>545</c:v>
                </c:pt>
                <c:pt idx="545">
                  <c:v>546</c:v>
                </c:pt>
                <c:pt idx="546">
                  <c:v>547</c:v>
                </c:pt>
                <c:pt idx="547">
                  <c:v>548</c:v>
                </c:pt>
                <c:pt idx="548">
                  <c:v>549</c:v>
                </c:pt>
                <c:pt idx="549">
                  <c:v>550</c:v>
                </c:pt>
                <c:pt idx="550">
                  <c:v>551</c:v>
                </c:pt>
                <c:pt idx="551">
                  <c:v>552</c:v>
                </c:pt>
                <c:pt idx="552">
                  <c:v>553</c:v>
                </c:pt>
                <c:pt idx="553">
                  <c:v>554</c:v>
                </c:pt>
                <c:pt idx="554">
                  <c:v>555</c:v>
                </c:pt>
                <c:pt idx="555">
                  <c:v>556</c:v>
                </c:pt>
                <c:pt idx="556">
                  <c:v>557</c:v>
                </c:pt>
                <c:pt idx="557">
                  <c:v>558</c:v>
                </c:pt>
                <c:pt idx="558">
                  <c:v>559</c:v>
                </c:pt>
                <c:pt idx="559">
                  <c:v>560</c:v>
                </c:pt>
                <c:pt idx="560">
                  <c:v>561</c:v>
                </c:pt>
                <c:pt idx="561">
                  <c:v>562</c:v>
                </c:pt>
                <c:pt idx="562">
                  <c:v>563</c:v>
                </c:pt>
                <c:pt idx="563">
                  <c:v>564</c:v>
                </c:pt>
                <c:pt idx="564">
                  <c:v>565</c:v>
                </c:pt>
                <c:pt idx="565">
                  <c:v>566</c:v>
                </c:pt>
                <c:pt idx="566">
                  <c:v>567</c:v>
                </c:pt>
                <c:pt idx="567">
                  <c:v>568</c:v>
                </c:pt>
                <c:pt idx="568">
                  <c:v>569</c:v>
                </c:pt>
                <c:pt idx="569">
                  <c:v>570</c:v>
                </c:pt>
                <c:pt idx="570">
                  <c:v>571</c:v>
                </c:pt>
                <c:pt idx="571">
                  <c:v>572</c:v>
                </c:pt>
                <c:pt idx="572">
                  <c:v>573</c:v>
                </c:pt>
                <c:pt idx="573">
                  <c:v>574</c:v>
                </c:pt>
                <c:pt idx="574">
                  <c:v>575</c:v>
                </c:pt>
                <c:pt idx="575">
                  <c:v>576</c:v>
                </c:pt>
                <c:pt idx="576">
                  <c:v>577</c:v>
                </c:pt>
                <c:pt idx="577">
                  <c:v>578</c:v>
                </c:pt>
                <c:pt idx="578">
                  <c:v>579</c:v>
                </c:pt>
                <c:pt idx="579">
                  <c:v>580</c:v>
                </c:pt>
                <c:pt idx="580">
                  <c:v>581</c:v>
                </c:pt>
                <c:pt idx="581">
                  <c:v>582</c:v>
                </c:pt>
                <c:pt idx="582">
                  <c:v>583</c:v>
                </c:pt>
                <c:pt idx="583">
                  <c:v>584</c:v>
                </c:pt>
                <c:pt idx="584">
                  <c:v>585</c:v>
                </c:pt>
                <c:pt idx="585">
                  <c:v>586</c:v>
                </c:pt>
                <c:pt idx="586">
                  <c:v>587</c:v>
                </c:pt>
                <c:pt idx="587">
                  <c:v>588</c:v>
                </c:pt>
                <c:pt idx="588">
                  <c:v>589</c:v>
                </c:pt>
                <c:pt idx="589">
                  <c:v>590</c:v>
                </c:pt>
                <c:pt idx="590">
                  <c:v>591</c:v>
                </c:pt>
                <c:pt idx="591">
                  <c:v>592</c:v>
                </c:pt>
                <c:pt idx="592">
                  <c:v>593</c:v>
                </c:pt>
                <c:pt idx="593">
                  <c:v>594</c:v>
                </c:pt>
                <c:pt idx="594">
                  <c:v>595</c:v>
                </c:pt>
                <c:pt idx="595">
                  <c:v>596</c:v>
                </c:pt>
                <c:pt idx="596">
                  <c:v>597</c:v>
                </c:pt>
                <c:pt idx="597">
                  <c:v>598</c:v>
                </c:pt>
                <c:pt idx="598">
                  <c:v>599</c:v>
                </c:pt>
                <c:pt idx="599">
                  <c:v>600</c:v>
                </c:pt>
                <c:pt idx="600">
                  <c:v>601</c:v>
                </c:pt>
                <c:pt idx="601">
                  <c:v>602</c:v>
                </c:pt>
                <c:pt idx="602">
                  <c:v>603</c:v>
                </c:pt>
                <c:pt idx="603">
                  <c:v>604</c:v>
                </c:pt>
                <c:pt idx="604">
                  <c:v>605</c:v>
                </c:pt>
                <c:pt idx="605">
                  <c:v>606</c:v>
                </c:pt>
                <c:pt idx="606">
                  <c:v>607</c:v>
                </c:pt>
                <c:pt idx="607">
                  <c:v>608</c:v>
                </c:pt>
                <c:pt idx="608">
                  <c:v>609</c:v>
                </c:pt>
                <c:pt idx="609">
                  <c:v>610</c:v>
                </c:pt>
                <c:pt idx="610">
                  <c:v>611</c:v>
                </c:pt>
                <c:pt idx="611">
                  <c:v>612</c:v>
                </c:pt>
                <c:pt idx="612">
                  <c:v>613</c:v>
                </c:pt>
                <c:pt idx="613">
                  <c:v>614</c:v>
                </c:pt>
                <c:pt idx="614">
                  <c:v>615</c:v>
                </c:pt>
                <c:pt idx="615">
                  <c:v>616</c:v>
                </c:pt>
                <c:pt idx="616">
                  <c:v>617</c:v>
                </c:pt>
                <c:pt idx="617">
                  <c:v>618</c:v>
                </c:pt>
                <c:pt idx="618">
                  <c:v>619</c:v>
                </c:pt>
                <c:pt idx="619">
                  <c:v>620</c:v>
                </c:pt>
                <c:pt idx="620">
                  <c:v>621</c:v>
                </c:pt>
                <c:pt idx="621">
                  <c:v>622</c:v>
                </c:pt>
                <c:pt idx="622">
                  <c:v>623</c:v>
                </c:pt>
                <c:pt idx="623">
                  <c:v>624</c:v>
                </c:pt>
                <c:pt idx="624">
                  <c:v>625</c:v>
                </c:pt>
                <c:pt idx="625">
                  <c:v>626</c:v>
                </c:pt>
                <c:pt idx="626">
                  <c:v>627</c:v>
                </c:pt>
                <c:pt idx="627">
                  <c:v>628</c:v>
                </c:pt>
                <c:pt idx="628">
                  <c:v>629</c:v>
                </c:pt>
                <c:pt idx="629">
                  <c:v>630</c:v>
                </c:pt>
                <c:pt idx="630">
                  <c:v>631</c:v>
                </c:pt>
                <c:pt idx="631">
                  <c:v>632</c:v>
                </c:pt>
                <c:pt idx="632">
                  <c:v>633</c:v>
                </c:pt>
                <c:pt idx="633">
                  <c:v>634</c:v>
                </c:pt>
                <c:pt idx="634">
                  <c:v>635</c:v>
                </c:pt>
                <c:pt idx="635">
                  <c:v>636</c:v>
                </c:pt>
                <c:pt idx="636">
                  <c:v>637</c:v>
                </c:pt>
                <c:pt idx="637">
                  <c:v>638</c:v>
                </c:pt>
                <c:pt idx="638">
                  <c:v>639</c:v>
                </c:pt>
                <c:pt idx="639">
                  <c:v>640</c:v>
                </c:pt>
                <c:pt idx="640">
                  <c:v>641</c:v>
                </c:pt>
                <c:pt idx="641">
                  <c:v>642</c:v>
                </c:pt>
                <c:pt idx="642">
                  <c:v>643</c:v>
                </c:pt>
                <c:pt idx="643">
                  <c:v>644</c:v>
                </c:pt>
                <c:pt idx="644">
                  <c:v>645</c:v>
                </c:pt>
                <c:pt idx="645">
                  <c:v>646</c:v>
                </c:pt>
                <c:pt idx="646">
                  <c:v>647</c:v>
                </c:pt>
                <c:pt idx="647">
                  <c:v>648</c:v>
                </c:pt>
                <c:pt idx="648">
                  <c:v>649</c:v>
                </c:pt>
                <c:pt idx="649">
                  <c:v>650</c:v>
                </c:pt>
                <c:pt idx="650">
                  <c:v>651</c:v>
                </c:pt>
                <c:pt idx="651">
                  <c:v>652</c:v>
                </c:pt>
                <c:pt idx="652">
                  <c:v>653</c:v>
                </c:pt>
                <c:pt idx="653">
                  <c:v>654</c:v>
                </c:pt>
                <c:pt idx="654">
                  <c:v>655</c:v>
                </c:pt>
                <c:pt idx="655">
                  <c:v>656</c:v>
                </c:pt>
                <c:pt idx="656">
                  <c:v>657</c:v>
                </c:pt>
                <c:pt idx="657">
                  <c:v>658</c:v>
                </c:pt>
                <c:pt idx="658">
                  <c:v>659</c:v>
                </c:pt>
                <c:pt idx="659">
                  <c:v>660</c:v>
                </c:pt>
                <c:pt idx="660">
                  <c:v>661</c:v>
                </c:pt>
                <c:pt idx="661">
                  <c:v>662</c:v>
                </c:pt>
                <c:pt idx="662">
                  <c:v>663</c:v>
                </c:pt>
                <c:pt idx="663">
                  <c:v>664</c:v>
                </c:pt>
                <c:pt idx="664">
                  <c:v>665</c:v>
                </c:pt>
                <c:pt idx="665">
                  <c:v>666</c:v>
                </c:pt>
                <c:pt idx="666">
                  <c:v>667</c:v>
                </c:pt>
                <c:pt idx="667">
                  <c:v>668</c:v>
                </c:pt>
                <c:pt idx="668">
                  <c:v>669</c:v>
                </c:pt>
                <c:pt idx="669">
                  <c:v>670</c:v>
                </c:pt>
                <c:pt idx="670">
                  <c:v>671</c:v>
                </c:pt>
                <c:pt idx="671">
                  <c:v>672</c:v>
                </c:pt>
                <c:pt idx="672">
                  <c:v>673</c:v>
                </c:pt>
                <c:pt idx="673">
                  <c:v>674</c:v>
                </c:pt>
                <c:pt idx="674">
                  <c:v>675</c:v>
                </c:pt>
                <c:pt idx="675">
                  <c:v>676</c:v>
                </c:pt>
                <c:pt idx="676">
                  <c:v>677</c:v>
                </c:pt>
                <c:pt idx="677">
                  <c:v>678</c:v>
                </c:pt>
                <c:pt idx="678">
                  <c:v>679</c:v>
                </c:pt>
                <c:pt idx="679">
                  <c:v>680</c:v>
                </c:pt>
                <c:pt idx="680">
                  <c:v>681</c:v>
                </c:pt>
                <c:pt idx="681">
                  <c:v>682</c:v>
                </c:pt>
                <c:pt idx="682">
                  <c:v>683</c:v>
                </c:pt>
                <c:pt idx="683">
                  <c:v>684</c:v>
                </c:pt>
                <c:pt idx="684">
                  <c:v>685</c:v>
                </c:pt>
                <c:pt idx="685">
                  <c:v>686</c:v>
                </c:pt>
                <c:pt idx="686">
                  <c:v>687</c:v>
                </c:pt>
                <c:pt idx="687">
                  <c:v>688</c:v>
                </c:pt>
                <c:pt idx="688">
                  <c:v>689</c:v>
                </c:pt>
                <c:pt idx="689">
                  <c:v>690</c:v>
                </c:pt>
                <c:pt idx="690">
                  <c:v>691</c:v>
                </c:pt>
                <c:pt idx="691">
                  <c:v>692</c:v>
                </c:pt>
                <c:pt idx="692">
                  <c:v>693</c:v>
                </c:pt>
                <c:pt idx="693">
                  <c:v>694</c:v>
                </c:pt>
                <c:pt idx="694">
                  <c:v>695</c:v>
                </c:pt>
                <c:pt idx="695">
                  <c:v>696</c:v>
                </c:pt>
                <c:pt idx="696">
                  <c:v>697</c:v>
                </c:pt>
              </c:numCache>
            </c:numRef>
          </c:cat>
          <c:val>
            <c:numRef>
              <c:f>randwrite!$B$2:$B$66</c:f>
              <c:numCache>
                <c:formatCode>General</c:formatCode>
                <c:ptCount val="65"/>
                <c:pt idx="0">
                  <c:v>100974</c:v>
                </c:pt>
                <c:pt idx="1">
                  <c:v>99681</c:v>
                </c:pt>
                <c:pt idx="2">
                  <c:v>63271</c:v>
                </c:pt>
                <c:pt idx="3">
                  <c:v>2839</c:v>
                </c:pt>
                <c:pt idx="4">
                  <c:v>2700</c:v>
                </c:pt>
                <c:pt idx="5">
                  <c:v>2972</c:v>
                </c:pt>
                <c:pt idx="6">
                  <c:v>2667</c:v>
                </c:pt>
                <c:pt idx="7">
                  <c:v>3153</c:v>
                </c:pt>
                <c:pt idx="8">
                  <c:v>3111</c:v>
                </c:pt>
                <c:pt idx="9">
                  <c:v>3217</c:v>
                </c:pt>
                <c:pt idx="10">
                  <c:v>2887</c:v>
                </c:pt>
                <c:pt idx="11">
                  <c:v>2999</c:v>
                </c:pt>
                <c:pt idx="12">
                  <c:v>3135</c:v>
                </c:pt>
                <c:pt idx="13">
                  <c:v>3505</c:v>
                </c:pt>
                <c:pt idx="14">
                  <c:v>3633</c:v>
                </c:pt>
                <c:pt idx="15">
                  <c:v>3634</c:v>
                </c:pt>
                <c:pt idx="16">
                  <c:v>3031</c:v>
                </c:pt>
                <c:pt idx="17">
                  <c:v>3566</c:v>
                </c:pt>
                <c:pt idx="18">
                  <c:v>3335</c:v>
                </c:pt>
                <c:pt idx="19">
                  <c:v>3358</c:v>
                </c:pt>
                <c:pt idx="20">
                  <c:v>3671</c:v>
                </c:pt>
                <c:pt idx="21">
                  <c:v>3317</c:v>
                </c:pt>
                <c:pt idx="22">
                  <c:v>3507</c:v>
                </c:pt>
                <c:pt idx="23">
                  <c:v>3867</c:v>
                </c:pt>
                <c:pt idx="24">
                  <c:v>3675</c:v>
                </c:pt>
                <c:pt idx="25">
                  <c:v>3722</c:v>
                </c:pt>
                <c:pt idx="26">
                  <c:v>3432</c:v>
                </c:pt>
                <c:pt idx="27">
                  <c:v>3942</c:v>
                </c:pt>
                <c:pt idx="28">
                  <c:v>3887</c:v>
                </c:pt>
                <c:pt idx="29">
                  <c:v>4067</c:v>
                </c:pt>
                <c:pt idx="30">
                  <c:v>4061</c:v>
                </c:pt>
                <c:pt idx="31">
                  <c:v>3699</c:v>
                </c:pt>
                <c:pt idx="32">
                  <c:v>4624</c:v>
                </c:pt>
                <c:pt idx="33">
                  <c:v>4406</c:v>
                </c:pt>
                <c:pt idx="34">
                  <c:v>4347</c:v>
                </c:pt>
                <c:pt idx="35">
                  <c:v>3564</c:v>
                </c:pt>
                <c:pt idx="36">
                  <c:v>3356</c:v>
                </c:pt>
                <c:pt idx="37">
                  <c:v>3837</c:v>
                </c:pt>
                <c:pt idx="38">
                  <c:v>4030</c:v>
                </c:pt>
                <c:pt idx="39">
                  <c:v>4053</c:v>
                </c:pt>
                <c:pt idx="40">
                  <c:v>4417</c:v>
                </c:pt>
                <c:pt idx="41">
                  <c:v>4605</c:v>
                </c:pt>
                <c:pt idx="42">
                  <c:v>3807</c:v>
                </c:pt>
                <c:pt idx="43">
                  <c:v>4427</c:v>
                </c:pt>
                <c:pt idx="44">
                  <c:v>4693</c:v>
                </c:pt>
                <c:pt idx="45">
                  <c:v>4821</c:v>
                </c:pt>
                <c:pt idx="46">
                  <c:v>4721</c:v>
                </c:pt>
                <c:pt idx="47">
                  <c:v>4564</c:v>
                </c:pt>
                <c:pt idx="48">
                  <c:v>4943</c:v>
                </c:pt>
                <c:pt idx="49">
                  <c:v>5349</c:v>
                </c:pt>
                <c:pt idx="50">
                  <c:v>4853</c:v>
                </c:pt>
                <c:pt idx="51">
                  <c:v>5455</c:v>
                </c:pt>
                <c:pt idx="52">
                  <c:v>4419</c:v>
                </c:pt>
                <c:pt idx="53">
                  <c:v>4717</c:v>
                </c:pt>
                <c:pt idx="54">
                  <c:v>4872</c:v>
                </c:pt>
                <c:pt idx="55">
                  <c:v>4708</c:v>
                </c:pt>
                <c:pt idx="56">
                  <c:v>5197</c:v>
                </c:pt>
                <c:pt idx="57">
                  <c:v>4324</c:v>
                </c:pt>
                <c:pt idx="58">
                  <c:v>5356</c:v>
                </c:pt>
                <c:pt idx="59">
                  <c:v>5684</c:v>
                </c:pt>
                <c:pt idx="60">
                  <c:v>5574</c:v>
                </c:pt>
                <c:pt idx="61">
                  <c:v>5603</c:v>
                </c:pt>
                <c:pt idx="62">
                  <c:v>5260</c:v>
                </c:pt>
                <c:pt idx="63">
                  <c:v>5756</c:v>
                </c:pt>
                <c:pt idx="64">
                  <c:v>6300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344-4F46-B725-15CA980E0AFE}"/>
            </c:ext>
          </c:extLst>
        </c:ser>
        <c:ser>
          <c:idx val="1"/>
          <c:order val="1"/>
          <c:tx>
            <c:v>dm-cache</c:v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numRef>
              <c:f>randwrite!$F$2:$F$698</c:f>
              <c:numCache>
                <c:formatCode>General</c:formatCode>
                <c:ptCount val="697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  <c:pt idx="77">
                  <c:v>78</c:v>
                </c:pt>
                <c:pt idx="78">
                  <c:v>79</c:v>
                </c:pt>
                <c:pt idx="79">
                  <c:v>80</c:v>
                </c:pt>
                <c:pt idx="80">
                  <c:v>81</c:v>
                </c:pt>
                <c:pt idx="81">
                  <c:v>82</c:v>
                </c:pt>
                <c:pt idx="82">
                  <c:v>83</c:v>
                </c:pt>
                <c:pt idx="83">
                  <c:v>84</c:v>
                </c:pt>
                <c:pt idx="84">
                  <c:v>85</c:v>
                </c:pt>
                <c:pt idx="85">
                  <c:v>86</c:v>
                </c:pt>
                <c:pt idx="86">
                  <c:v>87</c:v>
                </c:pt>
                <c:pt idx="87">
                  <c:v>88</c:v>
                </c:pt>
                <c:pt idx="88">
                  <c:v>89</c:v>
                </c:pt>
                <c:pt idx="89">
                  <c:v>90</c:v>
                </c:pt>
                <c:pt idx="90">
                  <c:v>91</c:v>
                </c:pt>
                <c:pt idx="91">
                  <c:v>92</c:v>
                </c:pt>
                <c:pt idx="92">
                  <c:v>93</c:v>
                </c:pt>
                <c:pt idx="93">
                  <c:v>94</c:v>
                </c:pt>
                <c:pt idx="94">
                  <c:v>95</c:v>
                </c:pt>
                <c:pt idx="95">
                  <c:v>96</c:v>
                </c:pt>
                <c:pt idx="96">
                  <c:v>97</c:v>
                </c:pt>
                <c:pt idx="97">
                  <c:v>98</c:v>
                </c:pt>
                <c:pt idx="98">
                  <c:v>99</c:v>
                </c:pt>
                <c:pt idx="99">
                  <c:v>100</c:v>
                </c:pt>
                <c:pt idx="100">
                  <c:v>101</c:v>
                </c:pt>
                <c:pt idx="101">
                  <c:v>102</c:v>
                </c:pt>
                <c:pt idx="102">
                  <c:v>103</c:v>
                </c:pt>
                <c:pt idx="103">
                  <c:v>104</c:v>
                </c:pt>
                <c:pt idx="104">
                  <c:v>105</c:v>
                </c:pt>
                <c:pt idx="105">
                  <c:v>106</c:v>
                </c:pt>
                <c:pt idx="106">
                  <c:v>107</c:v>
                </c:pt>
                <c:pt idx="107">
                  <c:v>108</c:v>
                </c:pt>
                <c:pt idx="108">
                  <c:v>109</c:v>
                </c:pt>
                <c:pt idx="109">
                  <c:v>110</c:v>
                </c:pt>
                <c:pt idx="110">
                  <c:v>111</c:v>
                </c:pt>
                <c:pt idx="111">
                  <c:v>112</c:v>
                </c:pt>
                <c:pt idx="112">
                  <c:v>113</c:v>
                </c:pt>
                <c:pt idx="113">
                  <c:v>114</c:v>
                </c:pt>
                <c:pt idx="114">
                  <c:v>115</c:v>
                </c:pt>
                <c:pt idx="115">
                  <c:v>116</c:v>
                </c:pt>
                <c:pt idx="116">
                  <c:v>117</c:v>
                </c:pt>
                <c:pt idx="117">
                  <c:v>118</c:v>
                </c:pt>
                <c:pt idx="118">
                  <c:v>119</c:v>
                </c:pt>
                <c:pt idx="119">
                  <c:v>120</c:v>
                </c:pt>
                <c:pt idx="120">
                  <c:v>121</c:v>
                </c:pt>
                <c:pt idx="121">
                  <c:v>122</c:v>
                </c:pt>
                <c:pt idx="122">
                  <c:v>123</c:v>
                </c:pt>
                <c:pt idx="123">
                  <c:v>124</c:v>
                </c:pt>
                <c:pt idx="124">
                  <c:v>125</c:v>
                </c:pt>
                <c:pt idx="125">
                  <c:v>126</c:v>
                </c:pt>
                <c:pt idx="126">
                  <c:v>127</c:v>
                </c:pt>
                <c:pt idx="127">
                  <c:v>128</c:v>
                </c:pt>
                <c:pt idx="128">
                  <c:v>129</c:v>
                </c:pt>
                <c:pt idx="129">
                  <c:v>130</c:v>
                </c:pt>
                <c:pt idx="130">
                  <c:v>131</c:v>
                </c:pt>
                <c:pt idx="131">
                  <c:v>132</c:v>
                </c:pt>
                <c:pt idx="132">
                  <c:v>133</c:v>
                </c:pt>
                <c:pt idx="133">
                  <c:v>134</c:v>
                </c:pt>
                <c:pt idx="134">
                  <c:v>135</c:v>
                </c:pt>
                <c:pt idx="135">
                  <c:v>136</c:v>
                </c:pt>
                <c:pt idx="136">
                  <c:v>137</c:v>
                </c:pt>
                <c:pt idx="137">
                  <c:v>138</c:v>
                </c:pt>
                <c:pt idx="138">
                  <c:v>139</c:v>
                </c:pt>
                <c:pt idx="139">
                  <c:v>140</c:v>
                </c:pt>
                <c:pt idx="140">
                  <c:v>141</c:v>
                </c:pt>
                <c:pt idx="141">
                  <c:v>142</c:v>
                </c:pt>
                <c:pt idx="142">
                  <c:v>143</c:v>
                </c:pt>
                <c:pt idx="143">
                  <c:v>144</c:v>
                </c:pt>
                <c:pt idx="144">
                  <c:v>145</c:v>
                </c:pt>
                <c:pt idx="145">
                  <c:v>146</c:v>
                </c:pt>
                <c:pt idx="146">
                  <c:v>147</c:v>
                </c:pt>
                <c:pt idx="147">
                  <c:v>148</c:v>
                </c:pt>
                <c:pt idx="148">
                  <c:v>149</c:v>
                </c:pt>
                <c:pt idx="149">
                  <c:v>150</c:v>
                </c:pt>
                <c:pt idx="150">
                  <c:v>151</c:v>
                </c:pt>
                <c:pt idx="151">
                  <c:v>152</c:v>
                </c:pt>
                <c:pt idx="152">
                  <c:v>153</c:v>
                </c:pt>
                <c:pt idx="153">
                  <c:v>154</c:v>
                </c:pt>
                <c:pt idx="154">
                  <c:v>155</c:v>
                </c:pt>
                <c:pt idx="155">
                  <c:v>156</c:v>
                </c:pt>
                <c:pt idx="156">
                  <c:v>157</c:v>
                </c:pt>
                <c:pt idx="157">
                  <c:v>158</c:v>
                </c:pt>
                <c:pt idx="158">
                  <c:v>159</c:v>
                </c:pt>
                <c:pt idx="159">
                  <c:v>160</c:v>
                </c:pt>
                <c:pt idx="160">
                  <c:v>161</c:v>
                </c:pt>
                <c:pt idx="161">
                  <c:v>162</c:v>
                </c:pt>
                <c:pt idx="162">
                  <c:v>163</c:v>
                </c:pt>
                <c:pt idx="163">
                  <c:v>164</c:v>
                </c:pt>
                <c:pt idx="164">
                  <c:v>165</c:v>
                </c:pt>
                <c:pt idx="165">
                  <c:v>166</c:v>
                </c:pt>
                <c:pt idx="166">
                  <c:v>167</c:v>
                </c:pt>
                <c:pt idx="167">
                  <c:v>168</c:v>
                </c:pt>
                <c:pt idx="168">
                  <c:v>169</c:v>
                </c:pt>
                <c:pt idx="169">
                  <c:v>170</c:v>
                </c:pt>
                <c:pt idx="170">
                  <c:v>171</c:v>
                </c:pt>
                <c:pt idx="171">
                  <c:v>172</c:v>
                </c:pt>
                <c:pt idx="172">
                  <c:v>173</c:v>
                </c:pt>
                <c:pt idx="173">
                  <c:v>174</c:v>
                </c:pt>
                <c:pt idx="174">
                  <c:v>175</c:v>
                </c:pt>
                <c:pt idx="175">
                  <c:v>176</c:v>
                </c:pt>
                <c:pt idx="176">
                  <c:v>177</c:v>
                </c:pt>
                <c:pt idx="177">
                  <c:v>178</c:v>
                </c:pt>
                <c:pt idx="178">
                  <c:v>179</c:v>
                </c:pt>
                <c:pt idx="179">
                  <c:v>180</c:v>
                </c:pt>
                <c:pt idx="180">
                  <c:v>181</c:v>
                </c:pt>
                <c:pt idx="181">
                  <c:v>182</c:v>
                </c:pt>
                <c:pt idx="182">
                  <c:v>183</c:v>
                </c:pt>
                <c:pt idx="183">
                  <c:v>184</c:v>
                </c:pt>
                <c:pt idx="184">
                  <c:v>185</c:v>
                </c:pt>
                <c:pt idx="185">
                  <c:v>186</c:v>
                </c:pt>
                <c:pt idx="186">
                  <c:v>187</c:v>
                </c:pt>
                <c:pt idx="187">
                  <c:v>188</c:v>
                </c:pt>
                <c:pt idx="188">
                  <c:v>189</c:v>
                </c:pt>
                <c:pt idx="189">
                  <c:v>190</c:v>
                </c:pt>
                <c:pt idx="190">
                  <c:v>191</c:v>
                </c:pt>
                <c:pt idx="191">
                  <c:v>192</c:v>
                </c:pt>
                <c:pt idx="192">
                  <c:v>193</c:v>
                </c:pt>
                <c:pt idx="193">
                  <c:v>194</c:v>
                </c:pt>
                <c:pt idx="194">
                  <c:v>195</c:v>
                </c:pt>
                <c:pt idx="195">
                  <c:v>196</c:v>
                </c:pt>
                <c:pt idx="196">
                  <c:v>197</c:v>
                </c:pt>
                <c:pt idx="197">
                  <c:v>198</c:v>
                </c:pt>
                <c:pt idx="198">
                  <c:v>199</c:v>
                </c:pt>
                <c:pt idx="199">
                  <c:v>200</c:v>
                </c:pt>
                <c:pt idx="200">
                  <c:v>201</c:v>
                </c:pt>
                <c:pt idx="201">
                  <c:v>202</c:v>
                </c:pt>
                <c:pt idx="202">
                  <c:v>203</c:v>
                </c:pt>
                <c:pt idx="203">
                  <c:v>204</c:v>
                </c:pt>
                <c:pt idx="204">
                  <c:v>205</c:v>
                </c:pt>
                <c:pt idx="205">
                  <c:v>206</c:v>
                </c:pt>
                <c:pt idx="206">
                  <c:v>207</c:v>
                </c:pt>
                <c:pt idx="207">
                  <c:v>208</c:v>
                </c:pt>
                <c:pt idx="208">
                  <c:v>209</c:v>
                </c:pt>
                <c:pt idx="209">
                  <c:v>210</c:v>
                </c:pt>
                <c:pt idx="210">
                  <c:v>211</c:v>
                </c:pt>
                <c:pt idx="211">
                  <c:v>212</c:v>
                </c:pt>
                <c:pt idx="212">
                  <c:v>213</c:v>
                </c:pt>
                <c:pt idx="213">
                  <c:v>214</c:v>
                </c:pt>
                <c:pt idx="214">
                  <c:v>215</c:v>
                </c:pt>
                <c:pt idx="215">
                  <c:v>216</c:v>
                </c:pt>
                <c:pt idx="216">
                  <c:v>217</c:v>
                </c:pt>
                <c:pt idx="217">
                  <c:v>218</c:v>
                </c:pt>
                <c:pt idx="218">
                  <c:v>219</c:v>
                </c:pt>
                <c:pt idx="219">
                  <c:v>220</c:v>
                </c:pt>
                <c:pt idx="220">
                  <c:v>221</c:v>
                </c:pt>
                <c:pt idx="221">
                  <c:v>222</c:v>
                </c:pt>
                <c:pt idx="222">
                  <c:v>223</c:v>
                </c:pt>
                <c:pt idx="223">
                  <c:v>224</c:v>
                </c:pt>
                <c:pt idx="224">
                  <c:v>225</c:v>
                </c:pt>
                <c:pt idx="225">
                  <c:v>226</c:v>
                </c:pt>
                <c:pt idx="226">
                  <c:v>227</c:v>
                </c:pt>
                <c:pt idx="227">
                  <c:v>228</c:v>
                </c:pt>
                <c:pt idx="228">
                  <c:v>229</c:v>
                </c:pt>
                <c:pt idx="229">
                  <c:v>230</c:v>
                </c:pt>
                <c:pt idx="230">
                  <c:v>231</c:v>
                </c:pt>
                <c:pt idx="231">
                  <c:v>232</c:v>
                </c:pt>
                <c:pt idx="232">
                  <c:v>233</c:v>
                </c:pt>
                <c:pt idx="233">
                  <c:v>234</c:v>
                </c:pt>
                <c:pt idx="234">
                  <c:v>235</c:v>
                </c:pt>
                <c:pt idx="235">
                  <c:v>236</c:v>
                </c:pt>
                <c:pt idx="236">
                  <c:v>237</c:v>
                </c:pt>
                <c:pt idx="237">
                  <c:v>238</c:v>
                </c:pt>
                <c:pt idx="238">
                  <c:v>239</c:v>
                </c:pt>
                <c:pt idx="239">
                  <c:v>240</c:v>
                </c:pt>
                <c:pt idx="240">
                  <c:v>241</c:v>
                </c:pt>
                <c:pt idx="241">
                  <c:v>242</c:v>
                </c:pt>
                <c:pt idx="242">
                  <c:v>243</c:v>
                </c:pt>
                <c:pt idx="243">
                  <c:v>244</c:v>
                </c:pt>
                <c:pt idx="244">
                  <c:v>245</c:v>
                </c:pt>
                <c:pt idx="245">
                  <c:v>246</c:v>
                </c:pt>
                <c:pt idx="246">
                  <c:v>247</c:v>
                </c:pt>
                <c:pt idx="247">
                  <c:v>248</c:v>
                </c:pt>
                <c:pt idx="248">
                  <c:v>249</c:v>
                </c:pt>
                <c:pt idx="249">
                  <c:v>250</c:v>
                </c:pt>
                <c:pt idx="250">
                  <c:v>251</c:v>
                </c:pt>
                <c:pt idx="251">
                  <c:v>252</c:v>
                </c:pt>
                <c:pt idx="252">
                  <c:v>253</c:v>
                </c:pt>
                <c:pt idx="253">
                  <c:v>254</c:v>
                </c:pt>
                <c:pt idx="254">
                  <c:v>255</c:v>
                </c:pt>
                <c:pt idx="255">
                  <c:v>256</c:v>
                </c:pt>
                <c:pt idx="256">
                  <c:v>257</c:v>
                </c:pt>
                <c:pt idx="257">
                  <c:v>258</c:v>
                </c:pt>
                <c:pt idx="258">
                  <c:v>259</c:v>
                </c:pt>
                <c:pt idx="259">
                  <c:v>260</c:v>
                </c:pt>
                <c:pt idx="260">
                  <c:v>261</c:v>
                </c:pt>
                <c:pt idx="261">
                  <c:v>262</c:v>
                </c:pt>
                <c:pt idx="262">
                  <c:v>263</c:v>
                </c:pt>
                <c:pt idx="263">
                  <c:v>264</c:v>
                </c:pt>
                <c:pt idx="264">
                  <c:v>265</c:v>
                </c:pt>
                <c:pt idx="265">
                  <c:v>266</c:v>
                </c:pt>
                <c:pt idx="266">
                  <c:v>267</c:v>
                </c:pt>
                <c:pt idx="267">
                  <c:v>268</c:v>
                </c:pt>
                <c:pt idx="268">
                  <c:v>269</c:v>
                </c:pt>
                <c:pt idx="269">
                  <c:v>270</c:v>
                </c:pt>
                <c:pt idx="270">
                  <c:v>271</c:v>
                </c:pt>
                <c:pt idx="271">
                  <c:v>272</c:v>
                </c:pt>
                <c:pt idx="272">
                  <c:v>273</c:v>
                </c:pt>
                <c:pt idx="273">
                  <c:v>274</c:v>
                </c:pt>
                <c:pt idx="274">
                  <c:v>275</c:v>
                </c:pt>
                <c:pt idx="275">
                  <c:v>276</c:v>
                </c:pt>
                <c:pt idx="276">
                  <c:v>277</c:v>
                </c:pt>
                <c:pt idx="277">
                  <c:v>278</c:v>
                </c:pt>
                <c:pt idx="278">
                  <c:v>279</c:v>
                </c:pt>
                <c:pt idx="279">
                  <c:v>280</c:v>
                </c:pt>
                <c:pt idx="280">
                  <c:v>281</c:v>
                </c:pt>
                <c:pt idx="281">
                  <c:v>282</c:v>
                </c:pt>
                <c:pt idx="282">
                  <c:v>283</c:v>
                </c:pt>
                <c:pt idx="283">
                  <c:v>284</c:v>
                </c:pt>
                <c:pt idx="284">
                  <c:v>285</c:v>
                </c:pt>
                <c:pt idx="285">
                  <c:v>286</c:v>
                </c:pt>
                <c:pt idx="286">
                  <c:v>287</c:v>
                </c:pt>
                <c:pt idx="287">
                  <c:v>288</c:v>
                </c:pt>
                <c:pt idx="288">
                  <c:v>289</c:v>
                </c:pt>
                <c:pt idx="289">
                  <c:v>290</c:v>
                </c:pt>
                <c:pt idx="290">
                  <c:v>291</c:v>
                </c:pt>
                <c:pt idx="291">
                  <c:v>292</c:v>
                </c:pt>
                <c:pt idx="292">
                  <c:v>293</c:v>
                </c:pt>
                <c:pt idx="293">
                  <c:v>294</c:v>
                </c:pt>
                <c:pt idx="294">
                  <c:v>295</c:v>
                </c:pt>
                <c:pt idx="295">
                  <c:v>296</c:v>
                </c:pt>
                <c:pt idx="296">
                  <c:v>297</c:v>
                </c:pt>
                <c:pt idx="297">
                  <c:v>298</c:v>
                </c:pt>
                <c:pt idx="298">
                  <c:v>299</c:v>
                </c:pt>
                <c:pt idx="299">
                  <c:v>300</c:v>
                </c:pt>
                <c:pt idx="300">
                  <c:v>301</c:v>
                </c:pt>
                <c:pt idx="301">
                  <c:v>302</c:v>
                </c:pt>
                <c:pt idx="302">
                  <c:v>303</c:v>
                </c:pt>
                <c:pt idx="303">
                  <c:v>304</c:v>
                </c:pt>
                <c:pt idx="304">
                  <c:v>305</c:v>
                </c:pt>
                <c:pt idx="305">
                  <c:v>306</c:v>
                </c:pt>
                <c:pt idx="306">
                  <c:v>307</c:v>
                </c:pt>
                <c:pt idx="307">
                  <c:v>308</c:v>
                </c:pt>
                <c:pt idx="308">
                  <c:v>309</c:v>
                </c:pt>
                <c:pt idx="309">
                  <c:v>310</c:v>
                </c:pt>
                <c:pt idx="310">
                  <c:v>311</c:v>
                </c:pt>
                <c:pt idx="311">
                  <c:v>312</c:v>
                </c:pt>
                <c:pt idx="312">
                  <c:v>313</c:v>
                </c:pt>
                <c:pt idx="313">
                  <c:v>314</c:v>
                </c:pt>
                <c:pt idx="314">
                  <c:v>315</c:v>
                </c:pt>
                <c:pt idx="315">
                  <c:v>316</c:v>
                </c:pt>
                <c:pt idx="316">
                  <c:v>317</c:v>
                </c:pt>
                <c:pt idx="317">
                  <c:v>318</c:v>
                </c:pt>
                <c:pt idx="318">
                  <c:v>319</c:v>
                </c:pt>
                <c:pt idx="319">
                  <c:v>320</c:v>
                </c:pt>
                <c:pt idx="320">
                  <c:v>321</c:v>
                </c:pt>
                <c:pt idx="321">
                  <c:v>322</c:v>
                </c:pt>
                <c:pt idx="322">
                  <c:v>323</c:v>
                </c:pt>
                <c:pt idx="323">
                  <c:v>324</c:v>
                </c:pt>
                <c:pt idx="324">
                  <c:v>325</c:v>
                </c:pt>
                <c:pt idx="325">
                  <c:v>326</c:v>
                </c:pt>
                <c:pt idx="326">
                  <c:v>327</c:v>
                </c:pt>
                <c:pt idx="327">
                  <c:v>328</c:v>
                </c:pt>
                <c:pt idx="328">
                  <c:v>329</c:v>
                </c:pt>
                <c:pt idx="329">
                  <c:v>330</c:v>
                </c:pt>
                <c:pt idx="330">
                  <c:v>331</c:v>
                </c:pt>
                <c:pt idx="331">
                  <c:v>332</c:v>
                </c:pt>
                <c:pt idx="332">
                  <c:v>333</c:v>
                </c:pt>
                <c:pt idx="333">
                  <c:v>334</c:v>
                </c:pt>
                <c:pt idx="334">
                  <c:v>335</c:v>
                </c:pt>
                <c:pt idx="335">
                  <c:v>336</c:v>
                </c:pt>
                <c:pt idx="336">
                  <c:v>337</c:v>
                </c:pt>
                <c:pt idx="337">
                  <c:v>338</c:v>
                </c:pt>
                <c:pt idx="338">
                  <c:v>339</c:v>
                </c:pt>
                <c:pt idx="339">
                  <c:v>340</c:v>
                </c:pt>
                <c:pt idx="340">
                  <c:v>341</c:v>
                </c:pt>
                <c:pt idx="341">
                  <c:v>342</c:v>
                </c:pt>
                <c:pt idx="342">
                  <c:v>343</c:v>
                </c:pt>
                <c:pt idx="343">
                  <c:v>344</c:v>
                </c:pt>
                <c:pt idx="344">
                  <c:v>345</c:v>
                </c:pt>
                <c:pt idx="345">
                  <c:v>346</c:v>
                </c:pt>
                <c:pt idx="346">
                  <c:v>347</c:v>
                </c:pt>
                <c:pt idx="347">
                  <c:v>348</c:v>
                </c:pt>
                <c:pt idx="348">
                  <c:v>349</c:v>
                </c:pt>
                <c:pt idx="349">
                  <c:v>350</c:v>
                </c:pt>
                <c:pt idx="350">
                  <c:v>351</c:v>
                </c:pt>
                <c:pt idx="351">
                  <c:v>352</c:v>
                </c:pt>
                <c:pt idx="352">
                  <c:v>353</c:v>
                </c:pt>
                <c:pt idx="353">
                  <c:v>354</c:v>
                </c:pt>
                <c:pt idx="354">
                  <c:v>355</c:v>
                </c:pt>
                <c:pt idx="355">
                  <c:v>356</c:v>
                </c:pt>
                <c:pt idx="356">
                  <c:v>357</c:v>
                </c:pt>
                <c:pt idx="357">
                  <c:v>358</c:v>
                </c:pt>
                <c:pt idx="358">
                  <c:v>359</c:v>
                </c:pt>
                <c:pt idx="359">
                  <c:v>360</c:v>
                </c:pt>
                <c:pt idx="360">
                  <c:v>361</c:v>
                </c:pt>
                <c:pt idx="361">
                  <c:v>362</c:v>
                </c:pt>
                <c:pt idx="362">
                  <c:v>363</c:v>
                </c:pt>
                <c:pt idx="363">
                  <c:v>364</c:v>
                </c:pt>
                <c:pt idx="364">
                  <c:v>365</c:v>
                </c:pt>
                <c:pt idx="365">
                  <c:v>366</c:v>
                </c:pt>
                <c:pt idx="366">
                  <c:v>367</c:v>
                </c:pt>
                <c:pt idx="367">
                  <c:v>368</c:v>
                </c:pt>
                <c:pt idx="368">
                  <c:v>369</c:v>
                </c:pt>
                <c:pt idx="369">
                  <c:v>370</c:v>
                </c:pt>
                <c:pt idx="370">
                  <c:v>371</c:v>
                </c:pt>
                <c:pt idx="371">
                  <c:v>372</c:v>
                </c:pt>
                <c:pt idx="372">
                  <c:v>373</c:v>
                </c:pt>
                <c:pt idx="373">
                  <c:v>374</c:v>
                </c:pt>
                <c:pt idx="374">
                  <c:v>375</c:v>
                </c:pt>
                <c:pt idx="375">
                  <c:v>376</c:v>
                </c:pt>
                <c:pt idx="376">
                  <c:v>377</c:v>
                </c:pt>
                <c:pt idx="377">
                  <c:v>378</c:v>
                </c:pt>
                <c:pt idx="378">
                  <c:v>379</c:v>
                </c:pt>
                <c:pt idx="379">
                  <c:v>380</c:v>
                </c:pt>
                <c:pt idx="380">
                  <c:v>381</c:v>
                </c:pt>
                <c:pt idx="381">
                  <c:v>382</c:v>
                </c:pt>
                <c:pt idx="382">
                  <c:v>383</c:v>
                </c:pt>
                <c:pt idx="383">
                  <c:v>384</c:v>
                </c:pt>
                <c:pt idx="384">
                  <c:v>385</c:v>
                </c:pt>
                <c:pt idx="385">
                  <c:v>386</c:v>
                </c:pt>
                <c:pt idx="386">
                  <c:v>387</c:v>
                </c:pt>
                <c:pt idx="387">
                  <c:v>388</c:v>
                </c:pt>
                <c:pt idx="388">
                  <c:v>389</c:v>
                </c:pt>
                <c:pt idx="389">
                  <c:v>390</c:v>
                </c:pt>
                <c:pt idx="390">
                  <c:v>391</c:v>
                </c:pt>
                <c:pt idx="391">
                  <c:v>392</c:v>
                </c:pt>
                <c:pt idx="392">
                  <c:v>393</c:v>
                </c:pt>
                <c:pt idx="393">
                  <c:v>394</c:v>
                </c:pt>
                <c:pt idx="394">
                  <c:v>395</c:v>
                </c:pt>
                <c:pt idx="395">
                  <c:v>396</c:v>
                </c:pt>
                <c:pt idx="396">
                  <c:v>397</c:v>
                </c:pt>
                <c:pt idx="397">
                  <c:v>398</c:v>
                </c:pt>
                <c:pt idx="398">
                  <c:v>399</c:v>
                </c:pt>
                <c:pt idx="399">
                  <c:v>400</c:v>
                </c:pt>
                <c:pt idx="400">
                  <c:v>401</c:v>
                </c:pt>
                <c:pt idx="401">
                  <c:v>402</c:v>
                </c:pt>
                <c:pt idx="402">
                  <c:v>403</c:v>
                </c:pt>
                <c:pt idx="403">
                  <c:v>404</c:v>
                </c:pt>
                <c:pt idx="404">
                  <c:v>405</c:v>
                </c:pt>
                <c:pt idx="405">
                  <c:v>406</c:v>
                </c:pt>
                <c:pt idx="406">
                  <c:v>407</c:v>
                </c:pt>
                <c:pt idx="407">
                  <c:v>408</c:v>
                </c:pt>
                <c:pt idx="408">
                  <c:v>409</c:v>
                </c:pt>
                <c:pt idx="409">
                  <c:v>410</c:v>
                </c:pt>
                <c:pt idx="410">
                  <c:v>411</c:v>
                </c:pt>
                <c:pt idx="411">
                  <c:v>412</c:v>
                </c:pt>
                <c:pt idx="412">
                  <c:v>413</c:v>
                </c:pt>
                <c:pt idx="413">
                  <c:v>414</c:v>
                </c:pt>
                <c:pt idx="414">
                  <c:v>415</c:v>
                </c:pt>
                <c:pt idx="415">
                  <c:v>416</c:v>
                </c:pt>
                <c:pt idx="416">
                  <c:v>417</c:v>
                </c:pt>
                <c:pt idx="417">
                  <c:v>418</c:v>
                </c:pt>
                <c:pt idx="418">
                  <c:v>419</c:v>
                </c:pt>
                <c:pt idx="419">
                  <c:v>420</c:v>
                </c:pt>
                <c:pt idx="420">
                  <c:v>421</c:v>
                </c:pt>
                <c:pt idx="421">
                  <c:v>422</c:v>
                </c:pt>
                <c:pt idx="422">
                  <c:v>423</c:v>
                </c:pt>
                <c:pt idx="423">
                  <c:v>424</c:v>
                </c:pt>
                <c:pt idx="424">
                  <c:v>425</c:v>
                </c:pt>
                <c:pt idx="425">
                  <c:v>426</c:v>
                </c:pt>
                <c:pt idx="426">
                  <c:v>427</c:v>
                </c:pt>
                <c:pt idx="427">
                  <c:v>428</c:v>
                </c:pt>
                <c:pt idx="428">
                  <c:v>429</c:v>
                </c:pt>
                <c:pt idx="429">
                  <c:v>430</c:v>
                </c:pt>
                <c:pt idx="430">
                  <c:v>431</c:v>
                </c:pt>
                <c:pt idx="431">
                  <c:v>432</c:v>
                </c:pt>
                <c:pt idx="432">
                  <c:v>433</c:v>
                </c:pt>
                <c:pt idx="433">
                  <c:v>434</c:v>
                </c:pt>
                <c:pt idx="434">
                  <c:v>435</c:v>
                </c:pt>
                <c:pt idx="435">
                  <c:v>436</c:v>
                </c:pt>
                <c:pt idx="436">
                  <c:v>437</c:v>
                </c:pt>
                <c:pt idx="437">
                  <c:v>438</c:v>
                </c:pt>
                <c:pt idx="438">
                  <c:v>439</c:v>
                </c:pt>
                <c:pt idx="439">
                  <c:v>440</c:v>
                </c:pt>
                <c:pt idx="440">
                  <c:v>441</c:v>
                </c:pt>
                <c:pt idx="441">
                  <c:v>442</c:v>
                </c:pt>
                <c:pt idx="442">
                  <c:v>443</c:v>
                </c:pt>
                <c:pt idx="443">
                  <c:v>444</c:v>
                </c:pt>
                <c:pt idx="444">
                  <c:v>445</c:v>
                </c:pt>
                <c:pt idx="445">
                  <c:v>446</c:v>
                </c:pt>
                <c:pt idx="446">
                  <c:v>447</c:v>
                </c:pt>
                <c:pt idx="447">
                  <c:v>448</c:v>
                </c:pt>
                <c:pt idx="448">
                  <c:v>449</c:v>
                </c:pt>
                <c:pt idx="449">
                  <c:v>450</c:v>
                </c:pt>
                <c:pt idx="450">
                  <c:v>451</c:v>
                </c:pt>
                <c:pt idx="451">
                  <c:v>452</c:v>
                </c:pt>
                <c:pt idx="452">
                  <c:v>453</c:v>
                </c:pt>
                <c:pt idx="453">
                  <c:v>454</c:v>
                </c:pt>
                <c:pt idx="454">
                  <c:v>455</c:v>
                </c:pt>
                <c:pt idx="455">
                  <c:v>456</c:v>
                </c:pt>
                <c:pt idx="456">
                  <c:v>457</c:v>
                </c:pt>
                <c:pt idx="457">
                  <c:v>458</c:v>
                </c:pt>
                <c:pt idx="458">
                  <c:v>459</c:v>
                </c:pt>
                <c:pt idx="459">
                  <c:v>460</c:v>
                </c:pt>
                <c:pt idx="460">
                  <c:v>461</c:v>
                </c:pt>
                <c:pt idx="461">
                  <c:v>462</c:v>
                </c:pt>
                <c:pt idx="462">
                  <c:v>463</c:v>
                </c:pt>
                <c:pt idx="463">
                  <c:v>464</c:v>
                </c:pt>
                <c:pt idx="464">
                  <c:v>465</c:v>
                </c:pt>
                <c:pt idx="465">
                  <c:v>466</c:v>
                </c:pt>
                <c:pt idx="466">
                  <c:v>467</c:v>
                </c:pt>
                <c:pt idx="467">
                  <c:v>468</c:v>
                </c:pt>
                <c:pt idx="468">
                  <c:v>469</c:v>
                </c:pt>
                <c:pt idx="469">
                  <c:v>470</c:v>
                </c:pt>
                <c:pt idx="470">
                  <c:v>471</c:v>
                </c:pt>
                <c:pt idx="471">
                  <c:v>472</c:v>
                </c:pt>
                <c:pt idx="472">
                  <c:v>473</c:v>
                </c:pt>
                <c:pt idx="473">
                  <c:v>474</c:v>
                </c:pt>
                <c:pt idx="474">
                  <c:v>475</c:v>
                </c:pt>
                <c:pt idx="475">
                  <c:v>476</c:v>
                </c:pt>
                <c:pt idx="476">
                  <c:v>477</c:v>
                </c:pt>
                <c:pt idx="477">
                  <c:v>478</c:v>
                </c:pt>
                <c:pt idx="478">
                  <c:v>479</c:v>
                </c:pt>
                <c:pt idx="479">
                  <c:v>480</c:v>
                </c:pt>
                <c:pt idx="480">
                  <c:v>481</c:v>
                </c:pt>
                <c:pt idx="481">
                  <c:v>482</c:v>
                </c:pt>
                <c:pt idx="482">
                  <c:v>483</c:v>
                </c:pt>
                <c:pt idx="483">
                  <c:v>484</c:v>
                </c:pt>
                <c:pt idx="484">
                  <c:v>485</c:v>
                </c:pt>
                <c:pt idx="485">
                  <c:v>486</c:v>
                </c:pt>
                <c:pt idx="486">
                  <c:v>487</c:v>
                </c:pt>
                <c:pt idx="487">
                  <c:v>488</c:v>
                </c:pt>
                <c:pt idx="488">
                  <c:v>489</c:v>
                </c:pt>
                <c:pt idx="489">
                  <c:v>490</c:v>
                </c:pt>
                <c:pt idx="490">
                  <c:v>491</c:v>
                </c:pt>
                <c:pt idx="491">
                  <c:v>492</c:v>
                </c:pt>
                <c:pt idx="492">
                  <c:v>493</c:v>
                </c:pt>
                <c:pt idx="493">
                  <c:v>494</c:v>
                </c:pt>
                <c:pt idx="494">
                  <c:v>495</c:v>
                </c:pt>
                <c:pt idx="495">
                  <c:v>496</c:v>
                </c:pt>
                <c:pt idx="496">
                  <c:v>497</c:v>
                </c:pt>
                <c:pt idx="497">
                  <c:v>498</c:v>
                </c:pt>
                <c:pt idx="498">
                  <c:v>499</c:v>
                </c:pt>
                <c:pt idx="499">
                  <c:v>500</c:v>
                </c:pt>
                <c:pt idx="500">
                  <c:v>501</c:v>
                </c:pt>
                <c:pt idx="501">
                  <c:v>502</c:v>
                </c:pt>
                <c:pt idx="502">
                  <c:v>503</c:v>
                </c:pt>
                <c:pt idx="503">
                  <c:v>504</c:v>
                </c:pt>
                <c:pt idx="504">
                  <c:v>505</c:v>
                </c:pt>
                <c:pt idx="505">
                  <c:v>506</c:v>
                </c:pt>
                <c:pt idx="506">
                  <c:v>507</c:v>
                </c:pt>
                <c:pt idx="507">
                  <c:v>508</c:v>
                </c:pt>
                <c:pt idx="508">
                  <c:v>509</c:v>
                </c:pt>
                <c:pt idx="509">
                  <c:v>510</c:v>
                </c:pt>
                <c:pt idx="510">
                  <c:v>511</c:v>
                </c:pt>
                <c:pt idx="511">
                  <c:v>512</c:v>
                </c:pt>
                <c:pt idx="512">
                  <c:v>513</c:v>
                </c:pt>
                <c:pt idx="513">
                  <c:v>514</c:v>
                </c:pt>
                <c:pt idx="514">
                  <c:v>515</c:v>
                </c:pt>
                <c:pt idx="515">
                  <c:v>516</c:v>
                </c:pt>
                <c:pt idx="516">
                  <c:v>517</c:v>
                </c:pt>
                <c:pt idx="517">
                  <c:v>518</c:v>
                </c:pt>
                <c:pt idx="518">
                  <c:v>519</c:v>
                </c:pt>
                <c:pt idx="519">
                  <c:v>520</c:v>
                </c:pt>
                <c:pt idx="520">
                  <c:v>521</c:v>
                </c:pt>
                <c:pt idx="521">
                  <c:v>522</c:v>
                </c:pt>
                <c:pt idx="522">
                  <c:v>523</c:v>
                </c:pt>
                <c:pt idx="523">
                  <c:v>524</c:v>
                </c:pt>
                <c:pt idx="524">
                  <c:v>525</c:v>
                </c:pt>
                <c:pt idx="525">
                  <c:v>526</c:v>
                </c:pt>
                <c:pt idx="526">
                  <c:v>527</c:v>
                </c:pt>
                <c:pt idx="527">
                  <c:v>528</c:v>
                </c:pt>
                <c:pt idx="528">
                  <c:v>529</c:v>
                </c:pt>
                <c:pt idx="529">
                  <c:v>530</c:v>
                </c:pt>
                <c:pt idx="530">
                  <c:v>531</c:v>
                </c:pt>
                <c:pt idx="531">
                  <c:v>532</c:v>
                </c:pt>
                <c:pt idx="532">
                  <c:v>533</c:v>
                </c:pt>
                <c:pt idx="533">
                  <c:v>534</c:v>
                </c:pt>
                <c:pt idx="534">
                  <c:v>535</c:v>
                </c:pt>
                <c:pt idx="535">
                  <c:v>536</c:v>
                </c:pt>
                <c:pt idx="536">
                  <c:v>537</c:v>
                </c:pt>
                <c:pt idx="537">
                  <c:v>538</c:v>
                </c:pt>
                <c:pt idx="538">
                  <c:v>539</c:v>
                </c:pt>
                <c:pt idx="539">
                  <c:v>540</c:v>
                </c:pt>
                <c:pt idx="540">
                  <c:v>541</c:v>
                </c:pt>
                <c:pt idx="541">
                  <c:v>542</c:v>
                </c:pt>
                <c:pt idx="542">
                  <c:v>543</c:v>
                </c:pt>
                <c:pt idx="543">
                  <c:v>544</c:v>
                </c:pt>
                <c:pt idx="544">
                  <c:v>545</c:v>
                </c:pt>
                <c:pt idx="545">
                  <c:v>546</c:v>
                </c:pt>
                <c:pt idx="546">
                  <c:v>547</c:v>
                </c:pt>
                <c:pt idx="547">
                  <c:v>548</c:v>
                </c:pt>
                <c:pt idx="548">
                  <c:v>549</c:v>
                </c:pt>
                <c:pt idx="549">
                  <c:v>550</c:v>
                </c:pt>
                <c:pt idx="550">
                  <c:v>551</c:v>
                </c:pt>
                <c:pt idx="551">
                  <c:v>552</c:v>
                </c:pt>
                <c:pt idx="552">
                  <c:v>553</c:v>
                </c:pt>
                <c:pt idx="553">
                  <c:v>554</c:v>
                </c:pt>
                <c:pt idx="554">
                  <c:v>555</c:v>
                </c:pt>
                <c:pt idx="555">
                  <c:v>556</c:v>
                </c:pt>
                <c:pt idx="556">
                  <c:v>557</c:v>
                </c:pt>
                <c:pt idx="557">
                  <c:v>558</c:v>
                </c:pt>
                <c:pt idx="558">
                  <c:v>559</c:v>
                </c:pt>
                <c:pt idx="559">
                  <c:v>560</c:v>
                </c:pt>
                <c:pt idx="560">
                  <c:v>561</c:v>
                </c:pt>
                <c:pt idx="561">
                  <c:v>562</c:v>
                </c:pt>
                <c:pt idx="562">
                  <c:v>563</c:v>
                </c:pt>
                <c:pt idx="563">
                  <c:v>564</c:v>
                </c:pt>
                <c:pt idx="564">
                  <c:v>565</c:v>
                </c:pt>
                <c:pt idx="565">
                  <c:v>566</c:v>
                </c:pt>
                <c:pt idx="566">
                  <c:v>567</c:v>
                </c:pt>
                <c:pt idx="567">
                  <c:v>568</c:v>
                </c:pt>
                <c:pt idx="568">
                  <c:v>569</c:v>
                </c:pt>
                <c:pt idx="569">
                  <c:v>570</c:v>
                </c:pt>
                <c:pt idx="570">
                  <c:v>571</c:v>
                </c:pt>
                <c:pt idx="571">
                  <c:v>572</c:v>
                </c:pt>
                <c:pt idx="572">
                  <c:v>573</c:v>
                </c:pt>
                <c:pt idx="573">
                  <c:v>574</c:v>
                </c:pt>
                <c:pt idx="574">
                  <c:v>575</c:v>
                </c:pt>
                <c:pt idx="575">
                  <c:v>576</c:v>
                </c:pt>
                <c:pt idx="576">
                  <c:v>577</c:v>
                </c:pt>
                <c:pt idx="577">
                  <c:v>578</c:v>
                </c:pt>
                <c:pt idx="578">
                  <c:v>579</c:v>
                </c:pt>
                <c:pt idx="579">
                  <c:v>580</c:v>
                </c:pt>
                <c:pt idx="580">
                  <c:v>581</c:v>
                </c:pt>
                <c:pt idx="581">
                  <c:v>582</c:v>
                </c:pt>
                <c:pt idx="582">
                  <c:v>583</c:v>
                </c:pt>
                <c:pt idx="583">
                  <c:v>584</c:v>
                </c:pt>
                <c:pt idx="584">
                  <c:v>585</c:v>
                </c:pt>
                <c:pt idx="585">
                  <c:v>586</c:v>
                </c:pt>
                <c:pt idx="586">
                  <c:v>587</c:v>
                </c:pt>
                <c:pt idx="587">
                  <c:v>588</c:v>
                </c:pt>
                <c:pt idx="588">
                  <c:v>589</c:v>
                </c:pt>
                <c:pt idx="589">
                  <c:v>590</c:v>
                </c:pt>
                <c:pt idx="590">
                  <c:v>591</c:v>
                </c:pt>
                <c:pt idx="591">
                  <c:v>592</c:v>
                </c:pt>
                <c:pt idx="592">
                  <c:v>593</c:v>
                </c:pt>
                <c:pt idx="593">
                  <c:v>594</c:v>
                </c:pt>
                <c:pt idx="594">
                  <c:v>595</c:v>
                </c:pt>
                <c:pt idx="595">
                  <c:v>596</c:v>
                </c:pt>
                <c:pt idx="596">
                  <c:v>597</c:v>
                </c:pt>
                <c:pt idx="597">
                  <c:v>598</c:v>
                </c:pt>
                <c:pt idx="598">
                  <c:v>599</c:v>
                </c:pt>
                <c:pt idx="599">
                  <c:v>600</c:v>
                </c:pt>
                <c:pt idx="600">
                  <c:v>601</c:v>
                </c:pt>
                <c:pt idx="601">
                  <c:v>602</c:v>
                </c:pt>
                <c:pt idx="602">
                  <c:v>603</c:v>
                </c:pt>
                <c:pt idx="603">
                  <c:v>604</c:v>
                </c:pt>
                <c:pt idx="604">
                  <c:v>605</c:v>
                </c:pt>
                <c:pt idx="605">
                  <c:v>606</c:v>
                </c:pt>
                <c:pt idx="606">
                  <c:v>607</c:v>
                </c:pt>
                <c:pt idx="607">
                  <c:v>608</c:v>
                </c:pt>
                <c:pt idx="608">
                  <c:v>609</c:v>
                </c:pt>
                <c:pt idx="609">
                  <c:v>610</c:v>
                </c:pt>
                <c:pt idx="610">
                  <c:v>611</c:v>
                </c:pt>
                <c:pt idx="611">
                  <c:v>612</c:v>
                </c:pt>
                <c:pt idx="612">
                  <c:v>613</c:v>
                </c:pt>
                <c:pt idx="613">
                  <c:v>614</c:v>
                </c:pt>
                <c:pt idx="614">
                  <c:v>615</c:v>
                </c:pt>
                <c:pt idx="615">
                  <c:v>616</c:v>
                </c:pt>
                <c:pt idx="616">
                  <c:v>617</c:v>
                </c:pt>
                <c:pt idx="617">
                  <c:v>618</c:v>
                </c:pt>
                <c:pt idx="618">
                  <c:v>619</c:v>
                </c:pt>
                <c:pt idx="619">
                  <c:v>620</c:v>
                </c:pt>
                <c:pt idx="620">
                  <c:v>621</c:v>
                </c:pt>
                <c:pt idx="621">
                  <c:v>622</c:v>
                </c:pt>
                <c:pt idx="622">
                  <c:v>623</c:v>
                </c:pt>
                <c:pt idx="623">
                  <c:v>624</c:v>
                </c:pt>
                <c:pt idx="624">
                  <c:v>625</c:v>
                </c:pt>
                <c:pt idx="625">
                  <c:v>626</c:v>
                </c:pt>
                <c:pt idx="626">
                  <c:v>627</c:v>
                </c:pt>
                <c:pt idx="627">
                  <c:v>628</c:v>
                </c:pt>
                <c:pt idx="628">
                  <c:v>629</c:v>
                </c:pt>
                <c:pt idx="629">
                  <c:v>630</c:v>
                </c:pt>
                <c:pt idx="630">
                  <c:v>631</c:v>
                </c:pt>
                <c:pt idx="631">
                  <c:v>632</c:v>
                </c:pt>
                <c:pt idx="632">
                  <c:v>633</c:v>
                </c:pt>
                <c:pt idx="633">
                  <c:v>634</c:v>
                </c:pt>
                <c:pt idx="634">
                  <c:v>635</c:v>
                </c:pt>
                <c:pt idx="635">
                  <c:v>636</c:v>
                </c:pt>
                <c:pt idx="636">
                  <c:v>637</c:v>
                </c:pt>
                <c:pt idx="637">
                  <c:v>638</c:v>
                </c:pt>
                <c:pt idx="638">
                  <c:v>639</c:v>
                </c:pt>
                <c:pt idx="639">
                  <c:v>640</c:v>
                </c:pt>
                <c:pt idx="640">
                  <c:v>641</c:v>
                </c:pt>
                <c:pt idx="641">
                  <c:v>642</c:v>
                </c:pt>
                <c:pt idx="642">
                  <c:v>643</c:v>
                </c:pt>
                <c:pt idx="643">
                  <c:v>644</c:v>
                </c:pt>
                <c:pt idx="644">
                  <c:v>645</c:v>
                </c:pt>
                <c:pt idx="645">
                  <c:v>646</c:v>
                </c:pt>
                <c:pt idx="646">
                  <c:v>647</c:v>
                </c:pt>
                <c:pt idx="647">
                  <c:v>648</c:v>
                </c:pt>
                <c:pt idx="648">
                  <c:v>649</c:v>
                </c:pt>
                <c:pt idx="649">
                  <c:v>650</c:v>
                </c:pt>
                <c:pt idx="650">
                  <c:v>651</c:v>
                </c:pt>
                <c:pt idx="651">
                  <c:v>652</c:v>
                </c:pt>
                <c:pt idx="652">
                  <c:v>653</c:v>
                </c:pt>
                <c:pt idx="653">
                  <c:v>654</c:v>
                </c:pt>
                <c:pt idx="654">
                  <c:v>655</c:v>
                </c:pt>
                <c:pt idx="655">
                  <c:v>656</c:v>
                </c:pt>
                <c:pt idx="656">
                  <c:v>657</c:v>
                </c:pt>
                <c:pt idx="657">
                  <c:v>658</c:v>
                </c:pt>
                <c:pt idx="658">
                  <c:v>659</c:v>
                </c:pt>
                <c:pt idx="659">
                  <c:v>660</c:v>
                </c:pt>
                <c:pt idx="660">
                  <c:v>661</c:v>
                </c:pt>
                <c:pt idx="661">
                  <c:v>662</c:v>
                </c:pt>
                <c:pt idx="662">
                  <c:v>663</c:v>
                </c:pt>
                <c:pt idx="663">
                  <c:v>664</c:v>
                </c:pt>
                <c:pt idx="664">
                  <c:v>665</c:v>
                </c:pt>
                <c:pt idx="665">
                  <c:v>666</c:v>
                </c:pt>
                <c:pt idx="666">
                  <c:v>667</c:v>
                </c:pt>
                <c:pt idx="667">
                  <c:v>668</c:v>
                </c:pt>
                <c:pt idx="668">
                  <c:v>669</c:v>
                </c:pt>
                <c:pt idx="669">
                  <c:v>670</c:v>
                </c:pt>
                <c:pt idx="670">
                  <c:v>671</c:v>
                </c:pt>
                <c:pt idx="671">
                  <c:v>672</c:v>
                </c:pt>
                <c:pt idx="672">
                  <c:v>673</c:v>
                </c:pt>
                <c:pt idx="673">
                  <c:v>674</c:v>
                </c:pt>
                <c:pt idx="674">
                  <c:v>675</c:v>
                </c:pt>
                <c:pt idx="675">
                  <c:v>676</c:v>
                </c:pt>
                <c:pt idx="676">
                  <c:v>677</c:v>
                </c:pt>
                <c:pt idx="677">
                  <c:v>678</c:v>
                </c:pt>
                <c:pt idx="678">
                  <c:v>679</c:v>
                </c:pt>
                <c:pt idx="679">
                  <c:v>680</c:v>
                </c:pt>
                <c:pt idx="680">
                  <c:v>681</c:v>
                </c:pt>
                <c:pt idx="681">
                  <c:v>682</c:v>
                </c:pt>
                <c:pt idx="682">
                  <c:v>683</c:v>
                </c:pt>
                <c:pt idx="683">
                  <c:v>684</c:v>
                </c:pt>
                <c:pt idx="684">
                  <c:v>685</c:v>
                </c:pt>
                <c:pt idx="685">
                  <c:v>686</c:v>
                </c:pt>
                <c:pt idx="686">
                  <c:v>687</c:v>
                </c:pt>
                <c:pt idx="687">
                  <c:v>688</c:v>
                </c:pt>
                <c:pt idx="688">
                  <c:v>689</c:v>
                </c:pt>
                <c:pt idx="689">
                  <c:v>690</c:v>
                </c:pt>
                <c:pt idx="690">
                  <c:v>691</c:v>
                </c:pt>
                <c:pt idx="691">
                  <c:v>692</c:v>
                </c:pt>
                <c:pt idx="692">
                  <c:v>693</c:v>
                </c:pt>
                <c:pt idx="693">
                  <c:v>694</c:v>
                </c:pt>
                <c:pt idx="694">
                  <c:v>695</c:v>
                </c:pt>
                <c:pt idx="695">
                  <c:v>696</c:v>
                </c:pt>
                <c:pt idx="696">
                  <c:v>697</c:v>
                </c:pt>
              </c:numCache>
            </c:numRef>
          </c:cat>
          <c:val>
            <c:numRef>
              <c:f>randwrite!$G$2:$G$81</c:f>
              <c:numCache>
                <c:formatCode>General</c:formatCode>
                <c:ptCount val="80"/>
                <c:pt idx="0">
                  <c:v>1101</c:v>
                </c:pt>
                <c:pt idx="1">
                  <c:v>806</c:v>
                </c:pt>
                <c:pt idx="2">
                  <c:v>577</c:v>
                </c:pt>
                <c:pt idx="3">
                  <c:v>539</c:v>
                </c:pt>
                <c:pt idx="4">
                  <c:v>593</c:v>
                </c:pt>
                <c:pt idx="5">
                  <c:v>482</c:v>
                </c:pt>
                <c:pt idx="6">
                  <c:v>384</c:v>
                </c:pt>
                <c:pt idx="7">
                  <c:v>256</c:v>
                </c:pt>
                <c:pt idx="8">
                  <c:v>440</c:v>
                </c:pt>
                <c:pt idx="9">
                  <c:v>283</c:v>
                </c:pt>
                <c:pt idx="10">
                  <c:v>323</c:v>
                </c:pt>
                <c:pt idx="11">
                  <c:v>350</c:v>
                </c:pt>
                <c:pt idx="12">
                  <c:v>475</c:v>
                </c:pt>
                <c:pt idx="13">
                  <c:v>401</c:v>
                </c:pt>
                <c:pt idx="14">
                  <c:v>417</c:v>
                </c:pt>
                <c:pt idx="15">
                  <c:v>473</c:v>
                </c:pt>
                <c:pt idx="16">
                  <c:v>335</c:v>
                </c:pt>
                <c:pt idx="17">
                  <c:v>293</c:v>
                </c:pt>
                <c:pt idx="18">
                  <c:v>243</c:v>
                </c:pt>
                <c:pt idx="19">
                  <c:v>281</c:v>
                </c:pt>
                <c:pt idx="20">
                  <c:v>306</c:v>
                </c:pt>
                <c:pt idx="21">
                  <c:v>283</c:v>
                </c:pt>
                <c:pt idx="22">
                  <c:v>232</c:v>
                </c:pt>
                <c:pt idx="23">
                  <c:v>237</c:v>
                </c:pt>
                <c:pt idx="24">
                  <c:v>294</c:v>
                </c:pt>
                <c:pt idx="25">
                  <c:v>246</c:v>
                </c:pt>
                <c:pt idx="26">
                  <c:v>234</c:v>
                </c:pt>
                <c:pt idx="27">
                  <c:v>302</c:v>
                </c:pt>
                <c:pt idx="28">
                  <c:v>283</c:v>
                </c:pt>
                <c:pt idx="29">
                  <c:v>337</c:v>
                </c:pt>
                <c:pt idx="30">
                  <c:v>254</c:v>
                </c:pt>
                <c:pt idx="31">
                  <c:v>248</c:v>
                </c:pt>
                <c:pt idx="32">
                  <c:v>264</c:v>
                </c:pt>
                <c:pt idx="33">
                  <c:v>353</c:v>
                </c:pt>
                <c:pt idx="34">
                  <c:v>228</c:v>
                </c:pt>
                <c:pt idx="35">
                  <c:v>250</c:v>
                </c:pt>
                <c:pt idx="36">
                  <c:v>274</c:v>
                </c:pt>
                <c:pt idx="37">
                  <c:v>365</c:v>
                </c:pt>
                <c:pt idx="38">
                  <c:v>267</c:v>
                </c:pt>
                <c:pt idx="39">
                  <c:v>367</c:v>
                </c:pt>
                <c:pt idx="40">
                  <c:v>279</c:v>
                </c:pt>
                <c:pt idx="41">
                  <c:v>266</c:v>
                </c:pt>
                <c:pt idx="42">
                  <c:v>247</c:v>
                </c:pt>
                <c:pt idx="43">
                  <c:v>239</c:v>
                </c:pt>
                <c:pt idx="44">
                  <c:v>269</c:v>
                </c:pt>
                <c:pt idx="45">
                  <c:v>273</c:v>
                </c:pt>
                <c:pt idx="46">
                  <c:v>237</c:v>
                </c:pt>
                <c:pt idx="47">
                  <c:v>284</c:v>
                </c:pt>
                <c:pt idx="48">
                  <c:v>264</c:v>
                </c:pt>
                <c:pt idx="49">
                  <c:v>229</c:v>
                </c:pt>
                <c:pt idx="50">
                  <c:v>345</c:v>
                </c:pt>
                <c:pt idx="51">
                  <c:v>213</c:v>
                </c:pt>
                <c:pt idx="52">
                  <c:v>260</c:v>
                </c:pt>
                <c:pt idx="53">
                  <c:v>324</c:v>
                </c:pt>
                <c:pt idx="54">
                  <c:v>259</c:v>
                </c:pt>
                <c:pt idx="55">
                  <c:v>259</c:v>
                </c:pt>
                <c:pt idx="56">
                  <c:v>353</c:v>
                </c:pt>
                <c:pt idx="57">
                  <c:v>388</c:v>
                </c:pt>
                <c:pt idx="58">
                  <c:v>241</c:v>
                </c:pt>
                <c:pt idx="59">
                  <c:v>303</c:v>
                </c:pt>
                <c:pt idx="60">
                  <c:v>269</c:v>
                </c:pt>
                <c:pt idx="61">
                  <c:v>339</c:v>
                </c:pt>
                <c:pt idx="62">
                  <c:v>361</c:v>
                </c:pt>
                <c:pt idx="63">
                  <c:v>298</c:v>
                </c:pt>
                <c:pt idx="64">
                  <c:v>429</c:v>
                </c:pt>
                <c:pt idx="65">
                  <c:v>329</c:v>
                </c:pt>
                <c:pt idx="66">
                  <c:v>249</c:v>
                </c:pt>
                <c:pt idx="67">
                  <c:v>318</c:v>
                </c:pt>
                <c:pt idx="68">
                  <c:v>255</c:v>
                </c:pt>
                <c:pt idx="69">
                  <c:v>317</c:v>
                </c:pt>
                <c:pt idx="70">
                  <c:v>274</c:v>
                </c:pt>
                <c:pt idx="71">
                  <c:v>369</c:v>
                </c:pt>
                <c:pt idx="72">
                  <c:v>278</c:v>
                </c:pt>
                <c:pt idx="73">
                  <c:v>271</c:v>
                </c:pt>
                <c:pt idx="74">
                  <c:v>330</c:v>
                </c:pt>
                <c:pt idx="75">
                  <c:v>335</c:v>
                </c:pt>
                <c:pt idx="76">
                  <c:v>269</c:v>
                </c:pt>
                <c:pt idx="77">
                  <c:v>293</c:v>
                </c:pt>
                <c:pt idx="78">
                  <c:v>330</c:v>
                </c:pt>
                <c:pt idx="79">
                  <c:v>291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C344-4F46-B725-15CA980E0AFE}"/>
            </c:ext>
          </c:extLst>
        </c:ser>
        <c:ser>
          <c:idx val="2"/>
          <c:order val="2"/>
          <c:tx>
            <c:v>hdd-pure</c:v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val>
            <c:numRef>
              <c:f>randwrite!$K$2:$K$81</c:f>
              <c:numCache>
                <c:formatCode>General</c:formatCode>
                <c:ptCount val="80"/>
                <c:pt idx="0">
                  <c:v>1124</c:v>
                </c:pt>
                <c:pt idx="1">
                  <c:v>950</c:v>
                </c:pt>
                <c:pt idx="2">
                  <c:v>997</c:v>
                </c:pt>
                <c:pt idx="3">
                  <c:v>977</c:v>
                </c:pt>
                <c:pt idx="4">
                  <c:v>836</c:v>
                </c:pt>
                <c:pt idx="5">
                  <c:v>950</c:v>
                </c:pt>
                <c:pt idx="6">
                  <c:v>992</c:v>
                </c:pt>
                <c:pt idx="7">
                  <c:v>957</c:v>
                </c:pt>
                <c:pt idx="8">
                  <c:v>933</c:v>
                </c:pt>
                <c:pt idx="9">
                  <c:v>922</c:v>
                </c:pt>
                <c:pt idx="10">
                  <c:v>945</c:v>
                </c:pt>
                <c:pt idx="11">
                  <c:v>982</c:v>
                </c:pt>
                <c:pt idx="12">
                  <c:v>965</c:v>
                </c:pt>
                <c:pt idx="13">
                  <c:v>898</c:v>
                </c:pt>
                <c:pt idx="14">
                  <c:v>982</c:v>
                </c:pt>
                <c:pt idx="15">
                  <c:v>971</c:v>
                </c:pt>
                <c:pt idx="16">
                  <c:v>981</c:v>
                </c:pt>
                <c:pt idx="17">
                  <c:v>906</c:v>
                </c:pt>
                <c:pt idx="18">
                  <c:v>904</c:v>
                </c:pt>
                <c:pt idx="19">
                  <c:v>959</c:v>
                </c:pt>
                <c:pt idx="20">
                  <c:v>973</c:v>
                </c:pt>
                <c:pt idx="21">
                  <c:v>941</c:v>
                </c:pt>
                <c:pt idx="22">
                  <c:v>853</c:v>
                </c:pt>
                <c:pt idx="23">
                  <c:v>958</c:v>
                </c:pt>
                <c:pt idx="24">
                  <c:v>945</c:v>
                </c:pt>
                <c:pt idx="25">
                  <c:v>984</c:v>
                </c:pt>
                <c:pt idx="26">
                  <c:v>1011</c:v>
                </c:pt>
                <c:pt idx="27">
                  <c:v>889</c:v>
                </c:pt>
                <c:pt idx="28">
                  <c:v>940</c:v>
                </c:pt>
                <c:pt idx="29">
                  <c:v>958</c:v>
                </c:pt>
                <c:pt idx="30">
                  <c:v>981</c:v>
                </c:pt>
                <c:pt idx="31">
                  <c:v>855</c:v>
                </c:pt>
                <c:pt idx="32">
                  <c:v>955</c:v>
                </c:pt>
                <c:pt idx="33">
                  <c:v>963</c:v>
                </c:pt>
                <c:pt idx="34">
                  <c:v>970</c:v>
                </c:pt>
                <c:pt idx="35">
                  <c:v>953</c:v>
                </c:pt>
                <c:pt idx="36">
                  <c:v>841</c:v>
                </c:pt>
                <c:pt idx="37">
                  <c:v>935</c:v>
                </c:pt>
                <c:pt idx="38">
                  <c:v>939</c:v>
                </c:pt>
                <c:pt idx="39">
                  <c:v>964</c:v>
                </c:pt>
                <c:pt idx="40">
                  <c:v>876</c:v>
                </c:pt>
                <c:pt idx="41">
                  <c:v>954</c:v>
                </c:pt>
                <c:pt idx="42">
                  <c:v>937</c:v>
                </c:pt>
                <c:pt idx="43">
                  <c:v>954</c:v>
                </c:pt>
                <c:pt idx="44">
                  <c:v>979</c:v>
                </c:pt>
                <c:pt idx="45">
                  <c:v>909</c:v>
                </c:pt>
                <c:pt idx="46">
                  <c:v>957</c:v>
                </c:pt>
                <c:pt idx="47">
                  <c:v>971</c:v>
                </c:pt>
                <c:pt idx="48">
                  <c:v>935</c:v>
                </c:pt>
                <c:pt idx="49">
                  <c:v>872</c:v>
                </c:pt>
                <c:pt idx="50">
                  <c:v>958</c:v>
                </c:pt>
                <c:pt idx="51">
                  <c:v>946</c:v>
                </c:pt>
                <c:pt idx="52">
                  <c:v>995</c:v>
                </c:pt>
                <c:pt idx="53">
                  <c:v>994</c:v>
                </c:pt>
                <c:pt idx="54">
                  <c:v>867</c:v>
                </c:pt>
                <c:pt idx="55">
                  <c:v>1015</c:v>
                </c:pt>
                <c:pt idx="56">
                  <c:v>970</c:v>
                </c:pt>
                <c:pt idx="57">
                  <c:v>964</c:v>
                </c:pt>
                <c:pt idx="58">
                  <c:v>869</c:v>
                </c:pt>
                <c:pt idx="59">
                  <c:v>981</c:v>
                </c:pt>
                <c:pt idx="60">
                  <c:v>927</c:v>
                </c:pt>
                <c:pt idx="61">
                  <c:v>976</c:v>
                </c:pt>
                <c:pt idx="62">
                  <c:v>966</c:v>
                </c:pt>
                <c:pt idx="63">
                  <c:v>848</c:v>
                </c:pt>
                <c:pt idx="64">
                  <c:v>969</c:v>
                </c:pt>
                <c:pt idx="65">
                  <c:v>948</c:v>
                </c:pt>
                <c:pt idx="66">
                  <c:v>997</c:v>
                </c:pt>
                <c:pt idx="67">
                  <c:v>881</c:v>
                </c:pt>
                <c:pt idx="68">
                  <c:v>986</c:v>
                </c:pt>
                <c:pt idx="69">
                  <c:v>1012</c:v>
                </c:pt>
                <c:pt idx="70">
                  <c:v>986</c:v>
                </c:pt>
                <c:pt idx="71">
                  <c:v>991</c:v>
                </c:pt>
                <c:pt idx="72">
                  <c:v>877</c:v>
                </c:pt>
                <c:pt idx="73">
                  <c:v>957</c:v>
                </c:pt>
                <c:pt idx="74">
                  <c:v>961</c:v>
                </c:pt>
                <c:pt idx="75">
                  <c:v>955</c:v>
                </c:pt>
                <c:pt idx="76">
                  <c:v>860</c:v>
                </c:pt>
                <c:pt idx="77">
                  <c:v>652</c:v>
                </c:pt>
                <c:pt idx="78">
                  <c:v>901</c:v>
                </c:pt>
                <c:pt idx="79">
                  <c:v>979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C344-4F46-B725-15CA980E0AF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870222959"/>
        <c:axId val="870213391"/>
      </c:lineChart>
      <c:catAx>
        <c:axId val="87022295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870213391"/>
        <c:crosses val="autoZero"/>
        <c:auto val="1"/>
        <c:lblAlgn val="ctr"/>
        <c:lblOffset val="100"/>
        <c:noMultiLvlLbl val="0"/>
      </c:catAx>
      <c:valAx>
        <c:axId val="870213391"/>
        <c:scaling>
          <c:orientation val="minMax"/>
          <c:max val="7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/>
                  <a:t>IOPS</a:t>
                </a:r>
                <a:endParaRPr lang="zh-CN" altLang="en-US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87022295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</c:legendEntry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4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dirty="0" smtClean="0">
                <a:latin typeface="+mn-lt"/>
              </a:rPr>
              <a:t>Time</a:t>
            </a:r>
            <a:r>
              <a:rPr lang="en-US" altLang="zh-CN" baseline="0" dirty="0" smtClean="0">
                <a:latin typeface="+mn-lt"/>
              </a:rPr>
              <a:t> </a:t>
            </a:r>
            <a:r>
              <a:rPr lang="en-US" altLang="zh-CN" baseline="0" dirty="0">
                <a:latin typeface="+mn-lt"/>
              </a:rPr>
              <a:t>consuming</a:t>
            </a:r>
            <a:endParaRPr lang="zh-CN" altLang="en-US" dirty="0">
              <a:latin typeface="+mn-lt"/>
            </a:endParaRP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randwrite!$P$1</c:f>
              <c:strCache>
                <c:ptCount val="1"/>
                <c:pt idx="0">
                  <c:v>dm-writecache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val>
            <c:numRef>
              <c:f>randwrite!$Q$1</c:f>
              <c:numCache>
                <c:formatCode>General</c:formatCode>
                <c:ptCount val="1"/>
                <c:pt idx="0">
                  <c:v>65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E11-497C-8BE4-C2ACCD70A49D}"/>
            </c:ext>
          </c:extLst>
        </c:ser>
        <c:ser>
          <c:idx val="1"/>
          <c:order val="1"/>
          <c:tx>
            <c:strRef>
              <c:f>randwrite!$P$2</c:f>
              <c:strCache>
                <c:ptCount val="1"/>
                <c:pt idx="0">
                  <c:v>dm-cache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val>
            <c:numRef>
              <c:f>randwrite!$Q$2</c:f>
              <c:numCache>
                <c:formatCode>General</c:formatCode>
                <c:ptCount val="1"/>
                <c:pt idx="0">
                  <c:v>697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E11-497C-8BE4-C2ACCD70A49D}"/>
            </c:ext>
          </c:extLst>
        </c:ser>
        <c:ser>
          <c:idx val="2"/>
          <c:order val="2"/>
          <c:tx>
            <c:strRef>
              <c:f>randwrite!$P$3</c:f>
              <c:strCache>
                <c:ptCount val="1"/>
                <c:pt idx="0">
                  <c:v>hdd 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val>
            <c:numRef>
              <c:f>randwrite!$Q$3</c:f>
              <c:numCache>
                <c:formatCode>General</c:formatCode>
                <c:ptCount val="1"/>
                <c:pt idx="0">
                  <c:v>533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E11-497C-8BE4-C2ACCD70A49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960369360"/>
        <c:axId val="960360624"/>
      </c:barChart>
      <c:catAx>
        <c:axId val="96036936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960360624"/>
        <c:crosses val="autoZero"/>
        <c:auto val="1"/>
        <c:lblAlgn val="ctr"/>
        <c:lblOffset val="100"/>
        <c:noMultiLvlLbl val="0"/>
      </c:catAx>
      <c:valAx>
        <c:axId val="9603606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dirty="0" smtClean="0"/>
                  <a:t>Seconds</a:t>
                </a:r>
                <a:endParaRPr lang="zh-CN" altLang="en-US" dirty="0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96036936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4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seq</a:t>
            </a:r>
            <a:r>
              <a:rPr lang="en-US" altLang="zh-CN" baseline="0"/>
              <a:t> write</a:t>
            </a:r>
            <a:endParaRPr lang="zh-CN" altLang="en-US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v>dm-writecache</c:v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val>
            <c:numRef>
              <c:f>write!$B$1:$B$5</c:f>
              <c:numCache>
                <c:formatCode>General</c:formatCode>
                <c:ptCount val="5"/>
                <c:pt idx="0">
                  <c:v>169501</c:v>
                </c:pt>
                <c:pt idx="1">
                  <c:v>121425</c:v>
                </c:pt>
                <c:pt idx="2">
                  <c:v>94460</c:v>
                </c:pt>
                <c:pt idx="3">
                  <c:v>75652</c:v>
                </c:pt>
                <c:pt idx="4">
                  <c:v>58797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2F04-4AC8-974F-2251E497299B}"/>
            </c:ext>
          </c:extLst>
        </c:ser>
        <c:ser>
          <c:idx val="1"/>
          <c:order val="1"/>
          <c:tx>
            <c:v>dm-cache</c:v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val>
            <c:numRef>
              <c:f>write!$H$1:$H$26</c:f>
              <c:numCache>
                <c:formatCode>General</c:formatCode>
                <c:ptCount val="26"/>
                <c:pt idx="0">
                  <c:v>1111</c:v>
                </c:pt>
                <c:pt idx="1">
                  <c:v>3468</c:v>
                </c:pt>
                <c:pt idx="2">
                  <c:v>12446</c:v>
                </c:pt>
                <c:pt idx="3">
                  <c:v>1275</c:v>
                </c:pt>
                <c:pt idx="4">
                  <c:v>42715</c:v>
                </c:pt>
                <c:pt idx="5">
                  <c:v>47097</c:v>
                </c:pt>
                <c:pt idx="6">
                  <c:v>1364</c:v>
                </c:pt>
                <c:pt idx="7">
                  <c:v>1979</c:v>
                </c:pt>
                <c:pt idx="8">
                  <c:v>2829</c:v>
                </c:pt>
                <c:pt idx="9">
                  <c:v>3823</c:v>
                </c:pt>
                <c:pt idx="10">
                  <c:v>2853</c:v>
                </c:pt>
                <c:pt idx="11">
                  <c:v>1765</c:v>
                </c:pt>
                <c:pt idx="12">
                  <c:v>3275</c:v>
                </c:pt>
                <c:pt idx="13">
                  <c:v>32819</c:v>
                </c:pt>
                <c:pt idx="14">
                  <c:v>56642</c:v>
                </c:pt>
                <c:pt idx="15">
                  <c:v>1555</c:v>
                </c:pt>
                <c:pt idx="16">
                  <c:v>3237</c:v>
                </c:pt>
                <c:pt idx="17">
                  <c:v>4227</c:v>
                </c:pt>
                <c:pt idx="18">
                  <c:v>1418</c:v>
                </c:pt>
                <c:pt idx="19">
                  <c:v>58479</c:v>
                </c:pt>
                <c:pt idx="20">
                  <c:v>31197</c:v>
                </c:pt>
                <c:pt idx="21">
                  <c:v>981</c:v>
                </c:pt>
                <c:pt idx="22">
                  <c:v>51355</c:v>
                </c:pt>
                <c:pt idx="23">
                  <c:v>39184</c:v>
                </c:pt>
                <c:pt idx="24">
                  <c:v>12052</c:v>
                </c:pt>
                <c:pt idx="25">
                  <c:v>59881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2F04-4AC8-974F-2251E497299B}"/>
            </c:ext>
          </c:extLst>
        </c:ser>
        <c:ser>
          <c:idx val="2"/>
          <c:order val="2"/>
          <c:tx>
            <c:v>hdd-pure</c:v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val>
            <c:numRef>
              <c:f>write!$N$1:$N$8</c:f>
              <c:numCache>
                <c:formatCode>General</c:formatCode>
                <c:ptCount val="8"/>
                <c:pt idx="0">
                  <c:v>60337</c:v>
                </c:pt>
                <c:pt idx="1">
                  <c:v>58563</c:v>
                </c:pt>
                <c:pt idx="2">
                  <c:v>60443</c:v>
                </c:pt>
                <c:pt idx="3">
                  <c:v>60060</c:v>
                </c:pt>
                <c:pt idx="4">
                  <c:v>59901</c:v>
                </c:pt>
                <c:pt idx="5">
                  <c:v>59889</c:v>
                </c:pt>
                <c:pt idx="6">
                  <c:v>60043</c:v>
                </c:pt>
                <c:pt idx="7">
                  <c:v>59786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2F04-4AC8-974F-2251E497299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037572943"/>
        <c:axId val="1037574607"/>
      </c:lineChart>
      <c:catAx>
        <c:axId val="1037572943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037574607"/>
        <c:crosses val="autoZero"/>
        <c:auto val="1"/>
        <c:lblAlgn val="ctr"/>
        <c:lblOffset val="100"/>
        <c:noMultiLvlLbl val="0"/>
      </c:catAx>
      <c:valAx>
        <c:axId val="103757460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/>
                  <a:t>IOPS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03757294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4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u="none" strike="noStrike" kern="1200" spc="0" baseline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sz="1400" b="0" i="0" baseline="0" dirty="0" smtClean="0">
                <a:effectLst/>
                <a:latin typeface="+mn-lt"/>
              </a:rPr>
              <a:t>Time </a:t>
            </a:r>
            <a:r>
              <a:rPr lang="en-US" altLang="zh-CN" sz="1400" b="0" i="0" baseline="0" dirty="0">
                <a:effectLst/>
                <a:latin typeface="+mn-lt"/>
              </a:rPr>
              <a:t>consuming</a:t>
            </a:r>
            <a:endParaRPr lang="zh-CN" altLang="zh-CN" sz="1400" dirty="0">
              <a:effectLst/>
              <a:latin typeface="+mn-lt"/>
            </a:endParaRP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lvl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1400" b="0" i="0" u="none" strike="noStrike" kern="1200" spc="0" baseline="0">
              <a:solidFill>
                <a:sysClr val="windowText" lastClr="000000">
                  <a:lumMod val="65000"/>
                  <a:lumOff val="35000"/>
                </a:sys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write!$R$1</c:f>
              <c:strCache>
                <c:ptCount val="1"/>
                <c:pt idx="0">
                  <c:v>dm-writecache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val>
            <c:numRef>
              <c:f>write!$S$1</c:f>
              <c:numCache>
                <c:formatCode>General</c:formatCode>
                <c:ptCount val="1"/>
                <c:pt idx="0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3B7-479E-96E7-11BAB5C81E8C}"/>
            </c:ext>
          </c:extLst>
        </c:ser>
        <c:ser>
          <c:idx val="1"/>
          <c:order val="1"/>
          <c:tx>
            <c:strRef>
              <c:f>write!$R$2</c:f>
              <c:strCache>
                <c:ptCount val="1"/>
                <c:pt idx="0">
                  <c:v>dm-cache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val>
            <c:numRef>
              <c:f>write!$S$2</c:f>
              <c:numCache>
                <c:formatCode>General</c:formatCode>
                <c:ptCount val="1"/>
                <c:pt idx="0">
                  <c:v>26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3B7-479E-96E7-11BAB5C81E8C}"/>
            </c:ext>
          </c:extLst>
        </c:ser>
        <c:ser>
          <c:idx val="2"/>
          <c:order val="2"/>
          <c:tx>
            <c:strRef>
              <c:f>write!$R$3</c:f>
              <c:strCache>
                <c:ptCount val="1"/>
                <c:pt idx="0">
                  <c:v>hdd 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val>
            <c:numRef>
              <c:f>write!$S$3</c:f>
              <c:numCache>
                <c:formatCode>General</c:formatCode>
                <c:ptCount val="1"/>
                <c:pt idx="0">
                  <c:v>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3B7-479E-96E7-11BAB5C81E8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821193040"/>
        <c:axId val="821185968"/>
      </c:barChart>
      <c:catAx>
        <c:axId val="82119304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821185968"/>
        <c:crosses val="autoZero"/>
        <c:auto val="1"/>
        <c:lblAlgn val="ctr"/>
        <c:lblOffset val="100"/>
        <c:noMultiLvlLbl val="0"/>
      </c:catAx>
      <c:valAx>
        <c:axId val="8211859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82119304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4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dirty="0"/>
              <a:t>T</a:t>
            </a:r>
            <a:r>
              <a:rPr lang="en-US" altLang="zh-CN" dirty="0" smtClean="0"/>
              <a:t>ime </a:t>
            </a:r>
            <a:r>
              <a:rPr lang="en-US" altLang="zh-CN" dirty="0"/>
              <a:t>consuming</a:t>
            </a:r>
            <a:endParaRPr lang="zh-CN" altLang="en-US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randread!$N$1</c:f>
              <c:strCache>
                <c:ptCount val="1"/>
                <c:pt idx="0">
                  <c:v>dm-writecache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val>
            <c:numRef>
              <c:f>randread!$O$1</c:f>
              <c:numCache>
                <c:formatCode>General</c:formatCode>
                <c:ptCount val="1"/>
                <c:pt idx="0">
                  <c:v>556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36D-4A5F-967A-F5943A855BBE}"/>
            </c:ext>
          </c:extLst>
        </c:ser>
        <c:ser>
          <c:idx val="1"/>
          <c:order val="1"/>
          <c:tx>
            <c:strRef>
              <c:f>randread!$N$2</c:f>
              <c:strCache>
                <c:ptCount val="1"/>
                <c:pt idx="0">
                  <c:v>dm-cache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val>
            <c:numRef>
              <c:f>randread!$O$2</c:f>
              <c:numCache>
                <c:formatCode>General</c:formatCode>
                <c:ptCount val="1"/>
                <c:pt idx="0">
                  <c:v>415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36D-4A5F-967A-F5943A855BBE}"/>
            </c:ext>
          </c:extLst>
        </c:ser>
        <c:ser>
          <c:idx val="2"/>
          <c:order val="2"/>
          <c:tx>
            <c:strRef>
              <c:f>randread!$N$3</c:f>
              <c:strCache>
                <c:ptCount val="1"/>
                <c:pt idx="0">
                  <c:v>hdd 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val>
            <c:numRef>
              <c:f>randread!$O$3</c:f>
              <c:numCache>
                <c:formatCode>General</c:formatCode>
                <c:ptCount val="1"/>
                <c:pt idx="0">
                  <c:v>573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36D-4A5F-967A-F5943A855BB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829226608"/>
        <c:axId val="829229520"/>
      </c:barChart>
      <c:catAx>
        <c:axId val="82922660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829229520"/>
        <c:crosses val="autoZero"/>
        <c:auto val="1"/>
        <c:lblAlgn val="ctr"/>
        <c:lblOffset val="100"/>
        <c:noMultiLvlLbl val="0"/>
      </c:catAx>
      <c:valAx>
        <c:axId val="82922952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82922660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4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randread</a:t>
            </a:r>
            <a:endParaRPr lang="zh-CN" altLang="en-US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v>dm-writecache</c:v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randread!$B$1:$B$556</c:f>
              <c:numCache>
                <c:formatCode>General</c:formatCode>
                <c:ptCount val="556"/>
                <c:pt idx="0">
                  <c:v>905</c:v>
                </c:pt>
                <c:pt idx="1">
                  <c:v>908</c:v>
                </c:pt>
                <c:pt idx="2">
                  <c:v>892</c:v>
                </c:pt>
                <c:pt idx="3">
                  <c:v>907</c:v>
                </c:pt>
                <c:pt idx="4">
                  <c:v>888</c:v>
                </c:pt>
                <c:pt idx="5">
                  <c:v>893</c:v>
                </c:pt>
                <c:pt idx="6">
                  <c:v>904</c:v>
                </c:pt>
                <c:pt idx="7">
                  <c:v>916</c:v>
                </c:pt>
                <c:pt idx="8">
                  <c:v>899</c:v>
                </c:pt>
                <c:pt idx="9">
                  <c:v>921</c:v>
                </c:pt>
                <c:pt idx="10">
                  <c:v>903</c:v>
                </c:pt>
                <c:pt idx="11">
                  <c:v>905</c:v>
                </c:pt>
                <c:pt idx="12">
                  <c:v>870</c:v>
                </c:pt>
                <c:pt idx="13">
                  <c:v>935</c:v>
                </c:pt>
                <c:pt idx="14">
                  <c:v>944</c:v>
                </c:pt>
                <c:pt idx="15">
                  <c:v>852</c:v>
                </c:pt>
                <c:pt idx="16">
                  <c:v>892</c:v>
                </c:pt>
                <c:pt idx="17">
                  <c:v>910</c:v>
                </c:pt>
                <c:pt idx="18">
                  <c:v>909</c:v>
                </c:pt>
                <c:pt idx="19">
                  <c:v>916</c:v>
                </c:pt>
                <c:pt idx="20">
                  <c:v>822</c:v>
                </c:pt>
                <c:pt idx="21">
                  <c:v>881</c:v>
                </c:pt>
                <c:pt idx="22">
                  <c:v>888</c:v>
                </c:pt>
                <c:pt idx="23">
                  <c:v>913</c:v>
                </c:pt>
                <c:pt idx="24">
                  <c:v>892</c:v>
                </c:pt>
                <c:pt idx="25">
                  <c:v>908</c:v>
                </c:pt>
                <c:pt idx="26">
                  <c:v>902</c:v>
                </c:pt>
                <c:pt idx="27">
                  <c:v>923</c:v>
                </c:pt>
                <c:pt idx="28">
                  <c:v>957</c:v>
                </c:pt>
                <c:pt idx="29">
                  <c:v>913</c:v>
                </c:pt>
                <c:pt idx="30">
                  <c:v>883</c:v>
                </c:pt>
                <c:pt idx="31">
                  <c:v>919</c:v>
                </c:pt>
                <c:pt idx="32">
                  <c:v>911</c:v>
                </c:pt>
                <c:pt idx="33">
                  <c:v>918</c:v>
                </c:pt>
                <c:pt idx="34">
                  <c:v>917</c:v>
                </c:pt>
                <c:pt idx="35">
                  <c:v>902</c:v>
                </c:pt>
                <c:pt idx="36">
                  <c:v>924</c:v>
                </c:pt>
                <c:pt idx="37">
                  <c:v>932</c:v>
                </c:pt>
                <c:pt idx="38">
                  <c:v>888</c:v>
                </c:pt>
                <c:pt idx="39">
                  <c:v>909</c:v>
                </c:pt>
                <c:pt idx="40">
                  <c:v>912</c:v>
                </c:pt>
                <c:pt idx="41">
                  <c:v>882</c:v>
                </c:pt>
                <c:pt idx="42">
                  <c:v>901</c:v>
                </c:pt>
                <c:pt idx="43">
                  <c:v>928</c:v>
                </c:pt>
                <c:pt idx="44">
                  <c:v>886</c:v>
                </c:pt>
                <c:pt idx="45">
                  <c:v>907</c:v>
                </c:pt>
                <c:pt idx="46">
                  <c:v>919</c:v>
                </c:pt>
                <c:pt idx="47">
                  <c:v>901</c:v>
                </c:pt>
                <c:pt idx="48">
                  <c:v>908</c:v>
                </c:pt>
                <c:pt idx="49">
                  <c:v>904</c:v>
                </c:pt>
                <c:pt idx="50">
                  <c:v>921</c:v>
                </c:pt>
                <c:pt idx="51">
                  <c:v>877</c:v>
                </c:pt>
                <c:pt idx="52">
                  <c:v>879</c:v>
                </c:pt>
                <c:pt idx="53">
                  <c:v>849</c:v>
                </c:pt>
                <c:pt idx="54">
                  <c:v>929</c:v>
                </c:pt>
                <c:pt idx="55">
                  <c:v>931</c:v>
                </c:pt>
                <c:pt idx="56">
                  <c:v>912</c:v>
                </c:pt>
                <c:pt idx="57">
                  <c:v>939</c:v>
                </c:pt>
                <c:pt idx="58">
                  <c:v>919</c:v>
                </c:pt>
                <c:pt idx="59">
                  <c:v>903</c:v>
                </c:pt>
                <c:pt idx="60">
                  <c:v>925</c:v>
                </c:pt>
                <c:pt idx="61">
                  <c:v>942</c:v>
                </c:pt>
                <c:pt idx="62">
                  <c:v>893</c:v>
                </c:pt>
                <c:pt idx="63">
                  <c:v>875</c:v>
                </c:pt>
                <c:pt idx="64">
                  <c:v>904</c:v>
                </c:pt>
                <c:pt idx="65">
                  <c:v>938</c:v>
                </c:pt>
                <c:pt idx="66">
                  <c:v>905</c:v>
                </c:pt>
                <c:pt idx="67">
                  <c:v>912</c:v>
                </c:pt>
                <c:pt idx="68">
                  <c:v>899</c:v>
                </c:pt>
                <c:pt idx="69">
                  <c:v>924</c:v>
                </c:pt>
                <c:pt idx="70">
                  <c:v>900</c:v>
                </c:pt>
                <c:pt idx="71">
                  <c:v>880</c:v>
                </c:pt>
                <c:pt idx="72">
                  <c:v>883</c:v>
                </c:pt>
                <c:pt idx="73">
                  <c:v>928</c:v>
                </c:pt>
                <c:pt idx="74">
                  <c:v>907</c:v>
                </c:pt>
                <c:pt idx="75">
                  <c:v>943</c:v>
                </c:pt>
                <c:pt idx="76">
                  <c:v>913</c:v>
                </c:pt>
                <c:pt idx="77">
                  <c:v>907</c:v>
                </c:pt>
                <c:pt idx="78">
                  <c:v>920</c:v>
                </c:pt>
                <c:pt idx="79">
                  <c:v>896</c:v>
                </c:pt>
                <c:pt idx="80">
                  <c:v>914</c:v>
                </c:pt>
                <c:pt idx="81">
                  <c:v>911</c:v>
                </c:pt>
                <c:pt idx="82">
                  <c:v>910</c:v>
                </c:pt>
                <c:pt idx="83">
                  <c:v>897</c:v>
                </c:pt>
                <c:pt idx="84">
                  <c:v>931</c:v>
                </c:pt>
                <c:pt idx="85">
                  <c:v>891</c:v>
                </c:pt>
                <c:pt idx="86">
                  <c:v>916</c:v>
                </c:pt>
                <c:pt idx="87">
                  <c:v>941</c:v>
                </c:pt>
                <c:pt idx="88">
                  <c:v>896</c:v>
                </c:pt>
                <c:pt idx="89">
                  <c:v>926</c:v>
                </c:pt>
                <c:pt idx="90">
                  <c:v>919</c:v>
                </c:pt>
                <c:pt idx="91">
                  <c:v>894</c:v>
                </c:pt>
                <c:pt idx="92">
                  <c:v>873</c:v>
                </c:pt>
                <c:pt idx="93">
                  <c:v>914</c:v>
                </c:pt>
                <c:pt idx="94">
                  <c:v>898</c:v>
                </c:pt>
                <c:pt idx="95">
                  <c:v>907</c:v>
                </c:pt>
                <c:pt idx="96">
                  <c:v>916</c:v>
                </c:pt>
                <c:pt idx="97">
                  <c:v>931</c:v>
                </c:pt>
                <c:pt idx="98">
                  <c:v>912</c:v>
                </c:pt>
                <c:pt idx="99">
                  <c:v>897</c:v>
                </c:pt>
                <c:pt idx="100">
                  <c:v>910</c:v>
                </c:pt>
                <c:pt idx="101">
                  <c:v>900</c:v>
                </c:pt>
                <c:pt idx="102">
                  <c:v>910</c:v>
                </c:pt>
                <c:pt idx="103">
                  <c:v>923</c:v>
                </c:pt>
                <c:pt idx="104">
                  <c:v>888</c:v>
                </c:pt>
                <c:pt idx="105">
                  <c:v>955</c:v>
                </c:pt>
                <c:pt idx="106">
                  <c:v>919</c:v>
                </c:pt>
                <c:pt idx="107">
                  <c:v>878</c:v>
                </c:pt>
                <c:pt idx="108">
                  <c:v>918</c:v>
                </c:pt>
                <c:pt idx="109">
                  <c:v>911</c:v>
                </c:pt>
                <c:pt idx="110">
                  <c:v>853</c:v>
                </c:pt>
                <c:pt idx="111">
                  <c:v>894</c:v>
                </c:pt>
                <c:pt idx="112">
                  <c:v>916</c:v>
                </c:pt>
                <c:pt idx="113">
                  <c:v>917</c:v>
                </c:pt>
                <c:pt idx="114">
                  <c:v>953</c:v>
                </c:pt>
                <c:pt idx="115">
                  <c:v>932</c:v>
                </c:pt>
                <c:pt idx="116">
                  <c:v>916</c:v>
                </c:pt>
                <c:pt idx="117">
                  <c:v>896</c:v>
                </c:pt>
                <c:pt idx="118">
                  <c:v>862</c:v>
                </c:pt>
                <c:pt idx="119">
                  <c:v>921</c:v>
                </c:pt>
                <c:pt idx="120">
                  <c:v>915</c:v>
                </c:pt>
                <c:pt idx="121">
                  <c:v>883</c:v>
                </c:pt>
                <c:pt idx="122">
                  <c:v>932</c:v>
                </c:pt>
                <c:pt idx="123">
                  <c:v>926</c:v>
                </c:pt>
                <c:pt idx="124">
                  <c:v>908</c:v>
                </c:pt>
                <c:pt idx="125">
                  <c:v>901</c:v>
                </c:pt>
                <c:pt idx="126">
                  <c:v>909</c:v>
                </c:pt>
                <c:pt idx="127">
                  <c:v>921</c:v>
                </c:pt>
                <c:pt idx="128">
                  <c:v>901</c:v>
                </c:pt>
                <c:pt idx="129">
                  <c:v>901</c:v>
                </c:pt>
                <c:pt idx="130">
                  <c:v>927</c:v>
                </c:pt>
                <c:pt idx="131">
                  <c:v>904</c:v>
                </c:pt>
                <c:pt idx="132">
                  <c:v>929</c:v>
                </c:pt>
                <c:pt idx="133">
                  <c:v>937</c:v>
                </c:pt>
                <c:pt idx="134">
                  <c:v>917</c:v>
                </c:pt>
                <c:pt idx="135">
                  <c:v>919</c:v>
                </c:pt>
                <c:pt idx="136">
                  <c:v>926</c:v>
                </c:pt>
                <c:pt idx="137">
                  <c:v>916</c:v>
                </c:pt>
                <c:pt idx="138">
                  <c:v>918</c:v>
                </c:pt>
                <c:pt idx="139">
                  <c:v>933</c:v>
                </c:pt>
                <c:pt idx="140">
                  <c:v>923</c:v>
                </c:pt>
                <c:pt idx="141">
                  <c:v>910</c:v>
                </c:pt>
                <c:pt idx="142">
                  <c:v>895</c:v>
                </c:pt>
                <c:pt idx="143">
                  <c:v>902</c:v>
                </c:pt>
                <c:pt idx="144">
                  <c:v>923</c:v>
                </c:pt>
                <c:pt idx="145">
                  <c:v>921</c:v>
                </c:pt>
                <c:pt idx="146">
                  <c:v>922</c:v>
                </c:pt>
                <c:pt idx="147">
                  <c:v>916</c:v>
                </c:pt>
                <c:pt idx="148">
                  <c:v>934</c:v>
                </c:pt>
                <c:pt idx="149">
                  <c:v>895</c:v>
                </c:pt>
                <c:pt idx="150">
                  <c:v>905</c:v>
                </c:pt>
                <c:pt idx="151">
                  <c:v>942</c:v>
                </c:pt>
                <c:pt idx="152">
                  <c:v>947</c:v>
                </c:pt>
                <c:pt idx="153">
                  <c:v>917</c:v>
                </c:pt>
                <c:pt idx="154">
                  <c:v>902</c:v>
                </c:pt>
                <c:pt idx="155">
                  <c:v>869</c:v>
                </c:pt>
                <c:pt idx="156">
                  <c:v>929</c:v>
                </c:pt>
                <c:pt idx="157">
                  <c:v>936</c:v>
                </c:pt>
                <c:pt idx="158">
                  <c:v>914</c:v>
                </c:pt>
                <c:pt idx="159">
                  <c:v>891</c:v>
                </c:pt>
                <c:pt idx="160">
                  <c:v>940</c:v>
                </c:pt>
                <c:pt idx="161">
                  <c:v>881</c:v>
                </c:pt>
                <c:pt idx="162">
                  <c:v>914</c:v>
                </c:pt>
                <c:pt idx="163">
                  <c:v>909</c:v>
                </c:pt>
                <c:pt idx="164">
                  <c:v>892</c:v>
                </c:pt>
                <c:pt idx="165">
                  <c:v>944</c:v>
                </c:pt>
                <c:pt idx="166">
                  <c:v>913</c:v>
                </c:pt>
                <c:pt idx="167">
                  <c:v>899</c:v>
                </c:pt>
                <c:pt idx="168">
                  <c:v>930</c:v>
                </c:pt>
                <c:pt idx="169">
                  <c:v>915</c:v>
                </c:pt>
                <c:pt idx="170">
                  <c:v>931</c:v>
                </c:pt>
                <c:pt idx="171">
                  <c:v>937</c:v>
                </c:pt>
                <c:pt idx="172">
                  <c:v>937</c:v>
                </c:pt>
                <c:pt idx="173">
                  <c:v>901</c:v>
                </c:pt>
                <c:pt idx="174">
                  <c:v>906</c:v>
                </c:pt>
                <c:pt idx="175">
                  <c:v>907</c:v>
                </c:pt>
                <c:pt idx="176">
                  <c:v>916</c:v>
                </c:pt>
                <c:pt idx="177">
                  <c:v>946</c:v>
                </c:pt>
                <c:pt idx="178">
                  <c:v>922</c:v>
                </c:pt>
                <c:pt idx="179">
                  <c:v>904</c:v>
                </c:pt>
                <c:pt idx="180">
                  <c:v>923</c:v>
                </c:pt>
                <c:pt idx="181">
                  <c:v>937</c:v>
                </c:pt>
                <c:pt idx="182">
                  <c:v>927</c:v>
                </c:pt>
                <c:pt idx="183">
                  <c:v>921</c:v>
                </c:pt>
                <c:pt idx="184">
                  <c:v>903</c:v>
                </c:pt>
                <c:pt idx="185">
                  <c:v>896</c:v>
                </c:pt>
                <c:pt idx="186">
                  <c:v>931</c:v>
                </c:pt>
                <c:pt idx="187">
                  <c:v>901</c:v>
                </c:pt>
                <c:pt idx="188">
                  <c:v>907</c:v>
                </c:pt>
                <c:pt idx="189">
                  <c:v>942</c:v>
                </c:pt>
                <c:pt idx="190">
                  <c:v>919</c:v>
                </c:pt>
                <c:pt idx="191">
                  <c:v>937</c:v>
                </c:pt>
                <c:pt idx="192">
                  <c:v>920</c:v>
                </c:pt>
                <c:pt idx="193">
                  <c:v>943</c:v>
                </c:pt>
                <c:pt idx="194">
                  <c:v>917</c:v>
                </c:pt>
                <c:pt idx="195">
                  <c:v>916</c:v>
                </c:pt>
                <c:pt idx="196">
                  <c:v>892</c:v>
                </c:pt>
                <c:pt idx="197">
                  <c:v>912</c:v>
                </c:pt>
                <c:pt idx="198">
                  <c:v>891</c:v>
                </c:pt>
                <c:pt idx="199">
                  <c:v>923</c:v>
                </c:pt>
                <c:pt idx="200">
                  <c:v>943</c:v>
                </c:pt>
                <c:pt idx="201">
                  <c:v>907</c:v>
                </c:pt>
                <c:pt idx="202">
                  <c:v>925</c:v>
                </c:pt>
                <c:pt idx="203">
                  <c:v>874</c:v>
                </c:pt>
                <c:pt idx="204">
                  <c:v>889</c:v>
                </c:pt>
                <c:pt idx="205">
                  <c:v>912</c:v>
                </c:pt>
                <c:pt idx="206">
                  <c:v>877</c:v>
                </c:pt>
                <c:pt idx="207">
                  <c:v>920</c:v>
                </c:pt>
                <c:pt idx="208">
                  <c:v>930</c:v>
                </c:pt>
                <c:pt idx="209">
                  <c:v>918</c:v>
                </c:pt>
                <c:pt idx="210">
                  <c:v>913</c:v>
                </c:pt>
                <c:pt idx="211">
                  <c:v>910</c:v>
                </c:pt>
                <c:pt idx="212">
                  <c:v>918</c:v>
                </c:pt>
                <c:pt idx="213">
                  <c:v>913</c:v>
                </c:pt>
                <c:pt idx="214">
                  <c:v>883</c:v>
                </c:pt>
                <c:pt idx="215">
                  <c:v>914</c:v>
                </c:pt>
                <c:pt idx="216">
                  <c:v>915</c:v>
                </c:pt>
                <c:pt idx="217">
                  <c:v>925</c:v>
                </c:pt>
                <c:pt idx="218">
                  <c:v>910</c:v>
                </c:pt>
                <c:pt idx="219">
                  <c:v>935</c:v>
                </c:pt>
                <c:pt idx="220">
                  <c:v>910</c:v>
                </c:pt>
                <c:pt idx="221">
                  <c:v>920</c:v>
                </c:pt>
                <c:pt idx="222">
                  <c:v>935</c:v>
                </c:pt>
                <c:pt idx="223">
                  <c:v>959</c:v>
                </c:pt>
                <c:pt idx="224">
                  <c:v>887</c:v>
                </c:pt>
                <c:pt idx="225">
                  <c:v>958</c:v>
                </c:pt>
                <c:pt idx="226">
                  <c:v>936</c:v>
                </c:pt>
                <c:pt idx="227">
                  <c:v>929</c:v>
                </c:pt>
                <c:pt idx="228">
                  <c:v>921</c:v>
                </c:pt>
                <c:pt idx="229">
                  <c:v>952</c:v>
                </c:pt>
                <c:pt idx="230">
                  <c:v>900</c:v>
                </c:pt>
                <c:pt idx="231">
                  <c:v>935</c:v>
                </c:pt>
                <c:pt idx="232">
                  <c:v>928</c:v>
                </c:pt>
                <c:pt idx="233">
                  <c:v>933</c:v>
                </c:pt>
                <c:pt idx="234">
                  <c:v>905</c:v>
                </c:pt>
                <c:pt idx="235">
                  <c:v>922</c:v>
                </c:pt>
                <c:pt idx="236">
                  <c:v>927</c:v>
                </c:pt>
                <c:pt idx="237">
                  <c:v>906</c:v>
                </c:pt>
                <c:pt idx="238">
                  <c:v>910</c:v>
                </c:pt>
                <c:pt idx="239">
                  <c:v>938</c:v>
                </c:pt>
                <c:pt idx="240">
                  <c:v>924</c:v>
                </c:pt>
                <c:pt idx="241">
                  <c:v>928</c:v>
                </c:pt>
                <c:pt idx="242">
                  <c:v>897</c:v>
                </c:pt>
                <c:pt idx="243">
                  <c:v>928</c:v>
                </c:pt>
                <c:pt idx="244">
                  <c:v>915</c:v>
                </c:pt>
                <c:pt idx="245">
                  <c:v>897</c:v>
                </c:pt>
                <c:pt idx="246">
                  <c:v>923</c:v>
                </c:pt>
                <c:pt idx="247">
                  <c:v>896</c:v>
                </c:pt>
                <c:pt idx="248">
                  <c:v>927</c:v>
                </c:pt>
                <c:pt idx="249">
                  <c:v>906</c:v>
                </c:pt>
                <c:pt idx="250">
                  <c:v>926</c:v>
                </c:pt>
                <c:pt idx="251">
                  <c:v>925</c:v>
                </c:pt>
                <c:pt idx="252">
                  <c:v>904</c:v>
                </c:pt>
                <c:pt idx="253">
                  <c:v>918</c:v>
                </c:pt>
                <c:pt idx="254">
                  <c:v>839</c:v>
                </c:pt>
                <c:pt idx="255">
                  <c:v>891</c:v>
                </c:pt>
                <c:pt idx="256">
                  <c:v>936</c:v>
                </c:pt>
                <c:pt idx="257">
                  <c:v>908</c:v>
                </c:pt>
                <c:pt idx="258">
                  <c:v>886</c:v>
                </c:pt>
                <c:pt idx="259">
                  <c:v>895</c:v>
                </c:pt>
                <c:pt idx="260">
                  <c:v>927</c:v>
                </c:pt>
                <c:pt idx="261">
                  <c:v>932</c:v>
                </c:pt>
                <c:pt idx="262">
                  <c:v>914</c:v>
                </c:pt>
                <c:pt idx="263">
                  <c:v>935</c:v>
                </c:pt>
                <c:pt idx="264">
                  <c:v>919</c:v>
                </c:pt>
                <c:pt idx="265">
                  <c:v>923</c:v>
                </c:pt>
                <c:pt idx="266">
                  <c:v>881</c:v>
                </c:pt>
                <c:pt idx="267">
                  <c:v>925</c:v>
                </c:pt>
                <c:pt idx="268">
                  <c:v>924</c:v>
                </c:pt>
                <c:pt idx="269">
                  <c:v>947</c:v>
                </c:pt>
                <c:pt idx="270">
                  <c:v>912</c:v>
                </c:pt>
                <c:pt idx="271">
                  <c:v>926</c:v>
                </c:pt>
                <c:pt idx="272">
                  <c:v>886</c:v>
                </c:pt>
                <c:pt idx="273">
                  <c:v>932</c:v>
                </c:pt>
                <c:pt idx="274">
                  <c:v>932</c:v>
                </c:pt>
                <c:pt idx="275">
                  <c:v>897</c:v>
                </c:pt>
                <c:pt idx="276">
                  <c:v>932</c:v>
                </c:pt>
                <c:pt idx="277">
                  <c:v>943</c:v>
                </c:pt>
                <c:pt idx="278">
                  <c:v>936</c:v>
                </c:pt>
                <c:pt idx="279">
                  <c:v>915</c:v>
                </c:pt>
                <c:pt idx="280">
                  <c:v>917</c:v>
                </c:pt>
                <c:pt idx="281">
                  <c:v>947</c:v>
                </c:pt>
                <c:pt idx="282">
                  <c:v>904</c:v>
                </c:pt>
                <c:pt idx="283">
                  <c:v>915</c:v>
                </c:pt>
                <c:pt idx="284">
                  <c:v>942</c:v>
                </c:pt>
                <c:pt idx="285">
                  <c:v>921</c:v>
                </c:pt>
                <c:pt idx="286">
                  <c:v>928</c:v>
                </c:pt>
                <c:pt idx="287">
                  <c:v>881</c:v>
                </c:pt>
                <c:pt idx="288">
                  <c:v>947</c:v>
                </c:pt>
                <c:pt idx="289">
                  <c:v>918</c:v>
                </c:pt>
                <c:pt idx="290">
                  <c:v>922</c:v>
                </c:pt>
                <c:pt idx="291">
                  <c:v>932</c:v>
                </c:pt>
                <c:pt idx="292">
                  <c:v>936</c:v>
                </c:pt>
                <c:pt idx="293">
                  <c:v>929</c:v>
                </c:pt>
                <c:pt idx="294">
                  <c:v>894</c:v>
                </c:pt>
                <c:pt idx="295">
                  <c:v>934</c:v>
                </c:pt>
                <c:pt idx="296">
                  <c:v>925</c:v>
                </c:pt>
                <c:pt idx="297">
                  <c:v>909</c:v>
                </c:pt>
                <c:pt idx="298">
                  <c:v>897</c:v>
                </c:pt>
                <c:pt idx="299">
                  <c:v>913</c:v>
                </c:pt>
                <c:pt idx="300">
                  <c:v>940</c:v>
                </c:pt>
                <c:pt idx="301">
                  <c:v>961</c:v>
                </c:pt>
                <c:pt idx="302">
                  <c:v>893</c:v>
                </c:pt>
                <c:pt idx="303">
                  <c:v>901</c:v>
                </c:pt>
                <c:pt idx="304">
                  <c:v>921</c:v>
                </c:pt>
                <c:pt idx="305">
                  <c:v>917</c:v>
                </c:pt>
                <c:pt idx="306">
                  <c:v>895</c:v>
                </c:pt>
                <c:pt idx="307">
                  <c:v>922</c:v>
                </c:pt>
                <c:pt idx="308">
                  <c:v>894</c:v>
                </c:pt>
                <c:pt idx="309">
                  <c:v>914</c:v>
                </c:pt>
                <c:pt idx="310">
                  <c:v>942</c:v>
                </c:pt>
                <c:pt idx="311">
                  <c:v>931</c:v>
                </c:pt>
                <c:pt idx="312">
                  <c:v>941</c:v>
                </c:pt>
                <c:pt idx="313">
                  <c:v>907</c:v>
                </c:pt>
                <c:pt idx="314">
                  <c:v>943</c:v>
                </c:pt>
                <c:pt idx="315">
                  <c:v>909</c:v>
                </c:pt>
                <c:pt idx="316">
                  <c:v>940</c:v>
                </c:pt>
                <c:pt idx="317">
                  <c:v>890</c:v>
                </c:pt>
                <c:pt idx="318">
                  <c:v>930</c:v>
                </c:pt>
                <c:pt idx="319">
                  <c:v>934</c:v>
                </c:pt>
                <c:pt idx="320">
                  <c:v>899</c:v>
                </c:pt>
                <c:pt idx="321">
                  <c:v>921</c:v>
                </c:pt>
                <c:pt idx="322">
                  <c:v>932</c:v>
                </c:pt>
                <c:pt idx="323">
                  <c:v>898</c:v>
                </c:pt>
                <c:pt idx="324">
                  <c:v>937</c:v>
                </c:pt>
                <c:pt idx="325">
                  <c:v>894</c:v>
                </c:pt>
                <c:pt idx="326">
                  <c:v>905</c:v>
                </c:pt>
                <c:pt idx="327">
                  <c:v>928</c:v>
                </c:pt>
                <c:pt idx="328">
                  <c:v>937</c:v>
                </c:pt>
                <c:pt idx="329">
                  <c:v>877</c:v>
                </c:pt>
                <c:pt idx="330">
                  <c:v>934</c:v>
                </c:pt>
                <c:pt idx="331">
                  <c:v>922</c:v>
                </c:pt>
                <c:pt idx="332">
                  <c:v>915</c:v>
                </c:pt>
                <c:pt idx="333">
                  <c:v>901</c:v>
                </c:pt>
                <c:pt idx="334">
                  <c:v>909</c:v>
                </c:pt>
                <c:pt idx="335">
                  <c:v>935</c:v>
                </c:pt>
                <c:pt idx="336">
                  <c:v>882</c:v>
                </c:pt>
                <c:pt idx="337">
                  <c:v>929</c:v>
                </c:pt>
                <c:pt idx="338">
                  <c:v>919</c:v>
                </c:pt>
                <c:pt idx="339">
                  <c:v>937</c:v>
                </c:pt>
                <c:pt idx="340">
                  <c:v>942</c:v>
                </c:pt>
                <c:pt idx="341">
                  <c:v>922</c:v>
                </c:pt>
                <c:pt idx="342">
                  <c:v>934</c:v>
                </c:pt>
                <c:pt idx="343">
                  <c:v>910</c:v>
                </c:pt>
                <c:pt idx="344">
                  <c:v>932</c:v>
                </c:pt>
                <c:pt idx="345">
                  <c:v>909</c:v>
                </c:pt>
                <c:pt idx="346">
                  <c:v>920</c:v>
                </c:pt>
                <c:pt idx="347">
                  <c:v>957</c:v>
                </c:pt>
                <c:pt idx="348">
                  <c:v>886</c:v>
                </c:pt>
                <c:pt idx="349">
                  <c:v>907</c:v>
                </c:pt>
                <c:pt idx="350">
                  <c:v>921</c:v>
                </c:pt>
                <c:pt idx="351">
                  <c:v>928</c:v>
                </c:pt>
                <c:pt idx="352">
                  <c:v>921</c:v>
                </c:pt>
                <c:pt idx="353">
                  <c:v>900</c:v>
                </c:pt>
                <c:pt idx="354">
                  <c:v>920</c:v>
                </c:pt>
                <c:pt idx="355">
                  <c:v>939</c:v>
                </c:pt>
                <c:pt idx="356">
                  <c:v>929</c:v>
                </c:pt>
                <c:pt idx="357">
                  <c:v>955</c:v>
                </c:pt>
                <c:pt idx="358">
                  <c:v>927</c:v>
                </c:pt>
                <c:pt idx="359">
                  <c:v>903</c:v>
                </c:pt>
                <c:pt idx="360">
                  <c:v>906</c:v>
                </c:pt>
                <c:pt idx="361">
                  <c:v>932</c:v>
                </c:pt>
                <c:pt idx="362">
                  <c:v>887</c:v>
                </c:pt>
                <c:pt idx="363">
                  <c:v>905</c:v>
                </c:pt>
                <c:pt idx="364">
                  <c:v>917</c:v>
                </c:pt>
                <c:pt idx="365">
                  <c:v>912</c:v>
                </c:pt>
                <c:pt idx="366">
                  <c:v>925</c:v>
                </c:pt>
                <c:pt idx="367">
                  <c:v>914</c:v>
                </c:pt>
                <c:pt idx="368">
                  <c:v>870</c:v>
                </c:pt>
                <c:pt idx="369">
                  <c:v>914</c:v>
                </c:pt>
                <c:pt idx="370">
                  <c:v>872</c:v>
                </c:pt>
                <c:pt idx="371">
                  <c:v>906</c:v>
                </c:pt>
                <c:pt idx="372">
                  <c:v>929</c:v>
                </c:pt>
                <c:pt idx="373">
                  <c:v>911</c:v>
                </c:pt>
                <c:pt idx="374">
                  <c:v>925</c:v>
                </c:pt>
                <c:pt idx="375">
                  <c:v>930</c:v>
                </c:pt>
                <c:pt idx="376">
                  <c:v>900</c:v>
                </c:pt>
                <c:pt idx="377">
                  <c:v>910</c:v>
                </c:pt>
                <c:pt idx="378">
                  <c:v>928</c:v>
                </c:pt>
                <c:pt idx="379">
                  <c:v>916</c:v>
                </c:pt>
                <c:pt idx="380">
                  <c:v>883</c:v>
                </c:pt>
                <c:pt idx="381">
                  <c:v>939</c:v>
                </c:pt>
                <c:pt idx="382">
                  <c:v>916</c:v>
                </c:pt>
                <c:pt idx="383">
                  <c:v>926</c:v>
                </c:pt>
                <c:pt idx="384">
                  <c:v>911</c:v>
                </c:pt>
                <c:pt idx="385">
                  <c:v>894</c:v>
                </c:pt>
                <c:pt idx="386">
                  <c:v>837</c:v>
                </c:pt>
                <c:pt idx="387">
                  <c:v>927</c:v>
                </c:pt>
                <c:pt idx="388">
                  <c:v>933</c:v>
                </c:pt>
                <c:pt idx="389">
                  <c:v>900</c:v>
                </c:pt>
                <c:pt idx="390">
                  <c:v>903</c:v>
                </c:pt>
                <c:pt idx="391">
                  <c:v>902</c:v>
                </c:pt>
                <c:pt idx="392">
                  <c:v>918</c:v>
                </c:pt>
                <c:pt idx="393">
                  <c:v>934</c:v>
                </c:pt>
                <c:pt idx="394">
                  <c:v>922</c:v>
                </c:pt>
                <c:pt idx="395">
                  <c:v>896</c:v>
                </c:pt>
                <c:pt idx="396">
                  <c:v>900</c:v>
                </c:pt>
                <c:pt idx="397">
                  <c:v>928</c:v>
                </c:pt>
                <c:pt idx="398">
                  <c:v>931</c:v>
                </c:pt>
                <c:pt idx="399">
                  <c:v>922</c:v>
                </c:pt>
                <c:pt idx="400">
                  <c:v>950</c:v>
                </c:pt>
                <c:pt idx="401">
                  <c:v>933</c:v>
                </c:pt>
                <c:pt idx="402">
                  <c:v>933</c:v>
                </c:pt>
                <c:pt idx="403">
                  <c:v>907</c:v>
                </c:pt>
                <c:pt idx="404">
                  <c:v>918</c:v>
                </c:pt>
                <c:pt idx="405">
                  <c:v>909</c:v>
                </c:pt>
                <c:pt idx="406">
                  <c:v>932</c:v>
                </c:pt>
                <c:pt idx="407">
                  <c:v>916</c:v>
                </c:pt>
                <c:pt idx="408">
                  <c:v>920</c:v>
                </c:pt>
                <c:pt idx="409">
                  <c:v>872</c:v>
                </c:pt>
                <c:pt idx="410">
                  <c:v>935</c:v>
                </c:pt>
                <c:pt idx="411">
                  <c:v>915</c:v>
                </c:pt>
                <c:pt idx="412">
                  <c:v>921</c:v>
                </c:pt>
                <c:pt idx="413">
                  <c:v>898</c:v>
                </c:pt>
                <c:pt idx="414">
                  <c:v>912</c:v>
                </c:pt>
                <c:pt idx="415">
                  <c:v>914</c:v>
                </c:pt>
                <c:pt idx="416">
                  <c:v>899</c:v>
                </c:pt>
                <c:pt idx="417">
                  <c:v>917</c:v>
                </c:pt>
                <c:pt idx="418">
                  <c:v>901</c:v>
                </c:pt>
                <c:pt idx="419">
                  <c:v>922</c:v>
                </c:pt>
                <c:pt idx="420">
                  <c:v>939</c:v>
                </c:pt>
                <c:pt idx="421">
                  <c:v>936</c:v>
                </c:pt>
                <c:pt idx="422">
                  <c:v>938</c:v>
                </c:pt>
                <c:pt idx="423">
                  <c:v>940</c:v>
                </c:pt>
                <c:pt idx="424">
                  <c:v>899</c:v>
                </c:pt>
                <c:pt idx="425">
                  <c:v>899</c:v>
                </c:pt>
                <c:pt idx="426">
                  <c:v>905</c:v>
                </c:pt>
                <c:pt idx="427">
                  <c:v>910</c:v>
                </c:pt>
                <c:pt idx="428">
                  <c:v>930</c:v>
                </c:pt>
                <c:pt idx="429">
                  <c:v>892</c:v>
                </c:pt>
                <c:pt idx="430">
                  <c:v>899</c:v>
                </c:pt>
                <c:pt idx="431">
                  <c:v>941</c:v>
                </c:pt>
                <c:pt idx="432">
                  <c:v>931</c:v>
                </c:pt>
                <c:pt idx="433">
                  <c:v>914</c:v>
                </c:pt>
                <c:pt idx="434">
                  <c:v>938</c:v>
                </c:pt>
                <c:pt idx="435">
                  <c:v>932</c:v>
                </c:pt>
                <c:pt idx="436">
                  <c:v>916</c:v>
                </c:pt>
                <c:pt idx="437">
                  <c:v>924</c:v>
                </c:pt>
                <c:pt idx="438">
                  <c:v>887</c:v>
                </c:pt>
                <c:pt idx="439">
                  <c:v>893</c:v>
                </c:pt>
                <c:pt idx="440">
                  <c:v>932</c:v>
                </c:pt>
                <c:pt idx="441">
                  <c:v>927</c:v>
                </c:pt>
                <c:pt idx="442">
                  <c:v>896</c:v>
                </c:pt>
                <c:pt idx="443">
                  <c:v>914</c:v>
                </c:pt>
                <c:pt idx="444">
                  <c:v>920</c:v>
                </c:pt>
                <c:pt idx="445">
                  <c:v>900</c:v>
                </c:pt>
                <c:pt idx="446">
                  <c:v>913</c:v>
                </c:pt>
                <c:pt idx="447">
                  <c:v>913</c:v>
                </c:pt>
                <c:pt idx="448">
                  <c:v>948</c:v>
                </c:pt>
                <c:pt idx="449">
                  <c:v>933</c:v>
                </c:pt>
                <c:pt idx="450">
                  <c:v>939</c:v>
                </c:pt>
                <c:pt idx="451">
                  <c:v>928</c:v>
                </c:pt>
                <c:pt idx="452">
                  <c:v>936</c:v>
                </c:pt>
                <c:pt idx="453">
                  <c:v>925</c:v>
                </c:pt>
                <c:pt idx="454">
                  <c:v>923</c:v>
                </c:pt>
                <c:pt idx="455">
                  <c:v>877</c:v>
                </c:pt>
                <c:pt idx="456">
                  <c:v>909</c:v>
                </c:pt>
                <c:pt idx="457">
                  <c:v>927</c:v>
                </c:pt>
                <c:pt idx="458">
                  <c:v>905</c:v>
                </c:pt>
                <c:pt idx="459">
                  <c:v>912</c:v>
                </c:pt>
                <c:pt idx="460">
                  <c:v>929</c:v>
                </c:pt>
                <c:pt idx="461">
                  <c:v>931</c:v>
                </c:pt>
                <c:pt idx="462">
                  <c:v>956</c:v>
                </c:pt>
                <c:pt idx="463">
                  <c:v>934</c:v>
                </c:pt>
                <c:pt idx="464">
                  <c:v>908</c:v>
                </c:pt>
                <c:pt idx="465">
                  <c:v>928</c:v>
                </c:pt>
                <c:pt idx="466">
                  <c:v>924</c:v>
                </c:pt>
                <c:pt idx="467">
                  <c:v>957</c:v>
                </c:pt>
                <c:pt idx="468">
                  <c:v>917</c:v>
                </c:pt>
                <c:pt idx="469">
                  <c:v>931</c:v>
                </c:pt>
                <c:pt idx="470">
                  <c:v>936</c:v>
                </c:pt>
                <c:pt idx="471">
                  <c:v>903</c:v>
                </c:pt>
                <c:pt idx="472">
                  <c:v>922</c:v>
                </c:pt>
                <c:pt idx="473">
                  <c:v>917</c:v>
                </c:pt>
                <c:pt idx="474">
                  <c:v>882</c:v>
                </c:pt>
                <c:pt idx="475">
                  <c:v>903</c:v>
                </c:pt>
                <c:pt idx="476">
                  <c:v>902</c:v>
                </c:pt>
                <c:pt idx="477">
                  <c:v>933</c:v>
                </c:pt>
                <c:pt idx="478">
                  <c:v>926</c:v>
                </c:pt>
                <c:pt idx="479">
                  <c:v>922</c:v>
                </c:pt>
                <c:pt idx="480">
                  <c:v>926</c:v>
                </c:pt>
                <c:pt idx="481">
                  <c:v>946</c:v>
                </c:pt>
                <c:pt idx="482">
                  <c:v>948</c:v>
                </c:pt>
                <c:pt idx="483">
                  <c:v>918</c:v>
                </c:pt>
                <c:pt idx="484">
                  <c:v>928</c:v>
                </c:pt>
                <c:pt idx="485">
                  <c:v>943</c:v>
                </c:pt>
                <c:pt idx="486">
                  <c:v>959</c:v>
                </c:pt>
                <c:pt idx="487">
                  <c:v>947</c:v>
                </c:pt>
                <c:pt idx="488">
                  <c:v>946</c:v>
                </c:pt>
                <c:pt idx="489">
                  <c:v>912</c:v>
                </c:pt>
                <c:pt idx="490">
                  <c:v>945</c:v>
                </c:pt>
                <c:pt idx="491">
                  <c:v>939</c:v>
                </c:pt>
                <c:pt idx="492">
                  <c:v>897</c:v>
                </c:pt>
                <c:pt idx="493">
                  <c:v>955</c:v>
                </c:pt>
                <c:pt idx="494">
                  <c:v>961</c:v>
                </c:pt>
                <c:pt idx="495">
                  <c:v>948</c:v>
                </c:pt>
                <c:pt idx="496">
                  <c:v>939</c:v>
                </c:pt>
                <c:pt idx="497">
                  <c:v>963</c:v>
                </c:pt>
                <c:pt idx="498">
                  <c:v>941</c:v>
                </c:pt>
                <c:pt idx="499">
                  <c:v>910</c:v>
                </c:pt>
                <c:pt idx="500">
                  <c:v>933</c:v>
                </c:pt>
                <c:pt idx="501">
                  <c:v>917</c:v>
                </c:pt>
                <c:pt idx="502">
                  <c:v>956</c:v>
                </c:pt>
                <c:pt idx="503">
                  <c:v>989</c:v>
                </c:pt>
                <c:pt idx="504">
                  <c:v>898</c:v>
                </c:pt>
                <c:pt idx="505">
                  <c:v>940</c:v>
                </c:pt>
                <c:pt idx="506">
                  <c:v>939</c:v>
                </c:pt>
                <c:pt idx="507">
                  <c:v>962</c:v>
                </c:pt>
                <c:pt idx="508">
                  <c:v>970</c:v>
                </c:pt>
                <c:pt idx="509">
                  <c:v>970</c:v>
                </c:pt>
                <c:pt idx="510">
                  <c:v>992</c:v>
                </c:pt>
                <c:pt idx="511">
                  <c:v>911</c:v>
                </c:pt>
                <c:pt idx="512">
                  <c:v>955</c:v>
                </c:pt>
                <c:pt idx="513">
                  <c:v>943</c:v>
                </c:pt>
                <c:pt idx="514">
                  <c:v>992</c:v>
                </c:pt>
                <c:pt idx="515">
                  <c:v>988</c:v>
                </c:pt>
                <c:pt idx="516">
                  <c:v>983</c:v>
                </c:pt>
                <c:pt idx="517">
                  <c:v>993</c:v>
                </c:pt>
                <c:pt idx="518">
                  <c:v>985</c:v>
                </c:pt>
                <c:pt idx="519">
                  <c:v>978</c:v>
                </c:pt>
                <c:pt idx="520">
                  <c:v>1010</c:v>
                </c:pt>
                <c:pt idx="521">
                  <c:v>1004</c:v>
                </c:pt>
                <c:pt idx="522">
                  <c:v>1036</c:v>
                </c:pt>
                <c:pt idx="523">
                  <c:v>1011</c:v>
                </c:pt>
                <c:pt idx="524">
                  <c:v>1025</c:v>
                </c:pt>
                <c:pt idx="525">
                  <c:v>1019</c:v>
                </c:pt>
                <c:pt idx="526">
                  <c:v>1002</c:v>
                </c:pt>
                <c:pt idx="527">
                  <c:v>1032</c:v>
                </c:pt>
                <c:pt idx="528">
                  <c:v>1044</c:v>
                </c:pt>
                <c:pt idx="529">
                  <c:v>1087</c:v>
                </c:pt>
                <c:pt idx="530">
                  <c:v>1034</c:v>
                </c:pt>
                <c:pt idx="531">
                  <c:v>988</c:v>
                </c:pt>
                <c:pt idx="532">
                  <c:v>1077</c:v>
                </c:pt>
                <c:pt idx="533">
                  <c:v>1085</c:v>
                </c:pt>
                <c:pt idx="534">
                  <c:v>1120</c:v>
                </c:pt>
                <c:pt idx="535">
                  <c:v>1090</c:v>
                </c:pt>
                <c:pt idx="536">
                  <c:v>1163</c:v>
                </c:pt>
                <c:pt idx="537">
                  <c:v>1110</c:v>
                </c:pt>
                <c:pt idx="538">
                  <c:v>1109</c:v>
                </c:pt>
                <c:pt idx="539">
                  <c:v>1185</c:v>
                </c:pt>
                <c:pt idx="540">
                  <c:v>1222</c:v>
                </c:pt>
                <c:pt idx="541">
                  <c:v>1193</c:v>
                </c:pt>
                <c:pt idx="542">
                  <c:v>1217</c:v>
                </c:pt>
                <c:pt idx="543">
                  <c:v>1255</c:v>
                </c:pt>
                <c:pt idx="544">
                  <c:v>1267</c:v>
                </c:pt>
                <c:pt idx="545">
                  <c:v>1283</c:v>
                </c:pt>
                <c:pt idx="546">
                  <c:v>1262</c:v>
                </c:pt>
                <c:pt idx="547">
                  <c:v>1340</c:v>
                </c:pt>
                <c:pt idx="548">
                  <c:v>1381</c:v>
                </c:pt>
                <c:pt idx="549">
                  <c:v>1356</c:v>
                </c:pt>
                <c:pt idx="550">
                  <c:v>1489</c:v>
                </c:pt>
                <c:pt idx="551">
                  <c:v>1610</c:v>
                </c:pt>
                <c:pt idx="552">
                  <c:v>1684</c:v>
                </c:pt>
                <c:pt idx="553">
                  <c:v>1987</c:v>
                </c:pt>
                <c:pt idx="554">
                  <c:v>2192</c:v>
                </c:pt>
                <c:pt idx="555">
                  <c:v>2707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629-4354-9265-9CFD1664E3BE}"/>
            </c:ext>
          </c:extLst>
        </c:ser>
        <c:ser>
          <c:idx val="1"/>
          <c:order val="1"/>
          <c:tx>
            <c:v>dm-cache</c:v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randread!$G$1:$G$556</c:f>
              <c:numCache>
                <c:formatCode>General</c:formatCode>
                <c:ptCount val="556"/>
                <c:pt idx="0">
                  <c:v>871</c:v>
                </c:pt>
                <c:pt idx="1">
                  <c:v>837</c:v>
                </c:pt>
                <c:pt idx="2">
                  <c:v>763</c:v>
                </c:pt>
                <c:pt idx="3">
                  <c:v>621</c:v>
                </c:pt>
                <c:pt idx="4">
                  <c:v>697</c:v>
                </c:pt>
                <c:pt idx="5">
                  <c:v>582</c:v>
                </c:pt>
                <c:pt idx="6">
                  <c:v>599</c:v>
                </c:pt>
                <c:pt idx="7">
                  <c:v>489</c:v>
                </c:pt>
                <c:pt idx="8">
                  <c:v>598</c:v>
                </c:pt>
                <c:pt idx="9">
                  <c:v>551</c:v>
                </c:pt>
                <c:pt idx="10">
                  <c:v>705</c:v>
                </c:pt>
                <c:pt idx="11">
                  <c:v>586</c:v>
                </c:pt>
                <c:pt idx="12">
                  <c:v>499</c:v>
                </c:pt>
                <c:pt idx="13">
                  <c:v>477</c:v>
                </c:pt>
                <c:pt idx="14">
                  <c:v>471</c:v>
                </c:pt>
                <c:pt idx="15">
                  <c:v>551</c:v>
                </c:pt>
                <c:pt idx="16">
                  <c:v>489</c:v>
                </c:pt>
                <c:pt idx="17">
                  <c:v>475</c:v>
                </c:pt>
                <c:pt idx="18">
                  <c:v>496</c:v>
                </c:pt>
                <c:pt idx="19">
                  <c:v>571</c:v>
                </c:pt>
                <c:pt idx="20">
                  <c:v>494</c:v>
                </c:pt>
                <c:pt idx="21">
                  <c:v>509</c:v>
                </c:pt>
                <c:pt idx="22">
                  <c:v>516</c:v>
                </c:pt>
                <c:pt idx="23">
                  <c:v>525</c:v>
                </c:pt>
                <c:pt idx="24">
                  <c:v>529</c:v>
                </c:pt>
                <c:pt idx="25">
                  <c:v>537</c:v>
                </c:pt>
                <c:pt idx="26">
                  <c:v>504</c:v>
                </c:pt>
                <c:pt idx="27">
                  <c:v>515</c:v>
                </c:pt>
                <c:pt idx="28">
                  <c:v>564</c:v>
                </c:pt>
                <c:pt idx="29">
                  <c:v>607</c:v>
                </c:pt>
                <c:pt idx="30">
                  <c:v>587</c:v>
                </c:pt>
                <c:pt idx="31">
                  <c:v>589</c:v>
                </c:pt>
                <c:pt idx="32">
                  <c:v>535</c:v>
                </c:pt>
                <c:pt idx="33">
                  <c:v>614</c:v>
                </c:pt>
                <c:pt idx="34">
                  <c:v>628</c:v>
                </c:pt>
                <c:pt idx="35">
                  <c:v>655</c:v>
                </c:pt>
                <c:pt idx="36">
                  <c:v>537</c:v>
                </c:pt>
                <c:pt idx="37">
                  <c:v>591</c:v>
                </c:pt>
                <c:pt idx="38">
                  <c:v>554</c:v>
                </c:pt>
                <c:pt idx="39">
                  <c:v>642</c:v>
                </c:pt>
                <c:pt idx="40">
                  <c:v>574</c:v>
                </c:pt>
                <c:pt idx="41">
                  <c:v>582</c:v>
                </c:pt>
                <c:pt idx="42">
                  <c:v>663</c:v>
                </c:pt>
                <c:pt idx="43">
                  <c:v>673</c:v>
                </c:pt>
                <c:pt idx="44">
                  <c:v>625</c:v>
                </c:pt>
                <c:pt idx="45">
                  <c:v>590</c:v>
                </c:pt>
                <c:pt idx="46">
                  <c:v>624</c:v>
                </c:pt>
                <c:pt idx="47">
                  <c:v>647</c:v>
                </c:pt>
                <c:pt idx="48">
                  <c:v>618</c:v>
                </c:pt>
                <c:pt idx="49">
                  <c:v>587</c:v>
                </c:pt>
                <c:pt idx="50">
                  <c:v>838</c:v>
                </c:pt>
                <c:pt idx="51">
                  <c:v>605</c:v>
                </c:pt>
                <c:pt idx="52">
                  <c:v>694</c:v>
                </c:pt>
                <c:pt idx="53">
                  <c:v>658</c:v>
                </c:pt>
                <c:pt idx="54">
                  <c:v>647</c:v>
                </c:pt>
                <c:pt idx="55">
                  <c:v>721</c:v>
                </c:pt>
                <c:pt idx="56">
                  <c:v>715</c:v>
                </c:pt>
                <c:pt idx="57">
                  <c:v>670</c:v>
                </c:pt>
                <c:pt idx="58">
                  <c:v>771</c:v>
                </c:pt>
                <c:pt idx="59">
                  <c:v>686</c:v>
                </c:pt>
                <c:pt idx="60">
                  <c:v>697</c:v>
                </c:pt>
                <c:pt idx="61">
                  <c:v>735</c:v>
                </c:pt>
                <c:pt idx="62">
                  <c:v>771</c:v>
                </c:pt>
                <c:pt idx="63">
                  <c:v>783</c:v>
                </c:pt>
                <c:pt idx="64">
                  <c:v>758</c:v>
                </c:pt>
                <c:pt idx="65">
                  <c:v>670</c:v>
                </c:pt>
                <c:pt idx="66">
                  <c:v>749</c:v>
                </c:pt>
                <c:pt idx="67">
                  <c:v>664</c:v>
                </c:pt>
                <c:pt idx="68">
                  <c:v>749</c:v>
                </c:pt>
                <c:pt idx="69">
                  <c:v>744</c:v>
                </c:pt>
                <c:pt idx="70">
                  <c:v>786</c:v>
                </c:pt>
                <c:pt idx="71">
                  <c:v>880</c:v>
                </c:pt>
                <c:pt idx="72">
                  <c:v>757</c:v>
                </c:pt>
                <c:pt idx="73">
                  <c:v>892</c:v>
                </c:pt>
                <c:pt idx="74">
                  <c:v>821</c:v>
                </c:pt>
                <c:pt idx="75">
                  <c:v>827</c:v>
                </c:pt>
                <c:pt idx="76">
                  <c:v>817</c:v>
                </c:pt>
                <c:pt idx="77">
                  <c:v>786</c:v>
                </c:pt>
                <c:pt idx="78">
                  <c:v>903</c:v>
                </c:pt>
                <c:pt idx="79">
                  <c:v>1136</c:v>
                </c:pt>
                <c:pt idx="80">
                  <c:v>1257</c:v>
                </c:pt>
                <c:pt idx="81">
                  <c:v>1116</c:v>
                </c:pt>
                <c:pt idx="82">
                  <c:v>1008</c:v>
                </c:pt>
                <c:pt idx="83">
                  <c:v>1017</c:v>
                </c:pt>
                <c:pt idx="84">
                  <c:v>1175</c:v>
                </c:pt>
                <c:pt idx="85">
                  <c:v>1212</c:v>
                </c:pt>
                <c:pt idx="86">
                  <c:v>1145</c:v>
                </c:pt>
                <c:pt idx="87">
                  <c:v>1045</c:v>
                </c:pt>
                <c:pt idx="88">
                  <c:v>1072</c:v>
                </c:pt>
                <c:pt idx="89">
                  <c:v>1109</c:v>
                </c:pt>
                <c:pt idx="90">
                  <c:v>1100</c:v>
                </c:pt>
                <c:pt idx="91">
                  <c:v>1080</c:v>
                </c:pt>
                <c:pt idx="92">
                  <c:v>1120</c:v>
                </c:pt>
                <c:pt idx="93">
                  <c:v>1166</c:v>
                </c:pt>
                <c:pt idx="94">
                  <c:v>1304</c:v>
                </c:pt>
                <c:pt idx="95">
                  <c:v>1096</c:v>
                </c:pt>
                <c:pt idx="96">
                  <c:v>1092</c:v>
                </c:pt>
                <c:pt idx="97">
                  <c:v>1114</c:v>
                </c:pt>
                <c:pt idx="98">
                  <c:v>1134</c:v>
                </c:pt>
                <c:pt idx="99">
                  <c:v>1122</c:v>
                </c:pt>
                <c:pt idx="100">
                  <c:v>1136</c:v>
                </c:pt>
                <c:pt idx="101">
                  <c:v>1044</c:v>
                </c:pt>
                <c:pt idx="102">
                  <c:v>1138</c:v>
                </c:pt>
                <c:pt idx="103">
                  <c:v>1148</c:v>
                </c:pt>
                <c:pt idx="104">
                  <c:v>1162</c:v>
                </c:pt>
                <c:pt idx="105">
                  <c:v>1072</c:v>
                </c:pt>
                <c:pt idx="106">
                  <c:v>1181</c:v>
                </c:pt>
                <c:pt idx="107">
                  <c:v>1109</c:v>
                </c:pt>
                <c:pt idx="108">
                  <c:v>1153</c:v>
                </c:pt>
                <c:pt idx="109">
                  <c:v>1103</c:v>
                </c:pt>
                <c:pt idx="110">
                  <c:v>1099</c:v>
                </c:pt>
                <c:pt idx="111">
                  <c:v>1086</c:v>
                </c:pt>
                <c:pt idx="112">
                  <c:v>1244</c:v>
                </c:pt>
                <c:pt idx="113">
                  <c:v>1227</c:v>
                </c:pt>
                <c:pt idx="114">
                  <c:v>1169</c:v>
                </c:pt>
                <c:pt idx="115">
                  <c:v>1054</c:v>
                </c:pt>
                <c:pt idx="116">
                  <c:v>1120</c:v>
                </c:pt>
                <c:pt idx="117">
                  <c:v>1071</c:v>
                </c:pt>
                <c:pt idx="118">
                  <c:v>1068</c:v>
                </c:pt>
                <c:pt idx="119">
                  <c:v>1199</c:v>
                </c:pt>
                <c:pt idx="120">
                  <c:v>1219</c:v>
                </c:pt>
                <c:pt idx="121">
                  <c:v>1214</c:v>
                </c:pt>
                <c:pt idx="122">
                  <c:v>1143</c:v>
                </c:pt>
                <c:pt idx="123">
                  <c:v>1180</c:v>
                </c:pt>
                <c:pt idx="124">
                  <c:v>1446</c:v>
                </c:pt>
                <c:pt idx="125">
                  <c:v>1230</c:v>
                </c:pt>
                <c:pt idx="126">
                  <c:v>1206</c:v>
                </c:pt>
                <c:pt idx="127">
                  <c:v>1207</c:v>
                </c:pt>
                <c:pt idx="128">
                  <c:v>1195</c:v>
                </c:pt>
                <c:pt idx="129">
                  <c:v>1251</c:v>
                </c:pt>
                <c:pt idx="130">
                  <c:v>1225</c:v>
                </c:pt>
                <c:pt idx="131">
                  <c:v>1153</c:v>
                </c:pt>
                <c:pt idx="132">
                  <c:v>1202</c:v>
                </c:pt>
                <c:pt idx="133">
                  <c:v>1173</c:v>
                </c:pt>
                <c:pt idx="134">
                  <c:v>1169</c:v>
                </c:pt>
                <c:pt idx="135">
                  <c:v>1189</c:v>
                </c:pt>
                <c:pt idx="136">
                  <c:v>1162</c:v>
                </c:pt>
                <c:pt idx="137">
                  <c:v>1194</c:v>
                </c:pt>
                <c:pt idx="138">
                  <c:v>1118</c:v>
                </c:pt>
                <c:pt idx="139">
                  <c:v>1215</c:v>
                </c:pt>
                <c:pt idx="140">
                  <c:v>1221</c:v>
                </c:pt>
                <c:pt idx="141">
                  <c:v>1140</c:v>
                </c:pt>
                <c:pt idx="142">
                  <c:v>1205</c:v>
                </c:pt>
                <c:pt idx="143">
                  <c:v>1188</c:v>
                </c:pt>
                <c:pt idx="144">
                  <c:v>1446</c:v>
                </c:pt>
                <c:pt idx="145">
                  <c:v>1182</c:v>
                </c:pt>
                <c:pt idx="146">
                  <c:v>1200</c:v>
                </c:pt>
                <c:pt idx="147">
                  <c:v>1176</c:v>
                </c:pt>
                <c:pt idx="148">
                  <c:v>1149</c:v>
                </c:pt>
                <c:pt idx="149">
                  <c:v>1086</c:v>
                </c:pt>
                <c:pt idx="150">
                  <c:v>1263</c:v>
                </c:pt>
                <c:pt idx="151">
                  <c:v>1156</c:v>
                </c:pt>
                <c:pt idx="152">
                  <c:v>1324</c:v>
                </c:pt>
                <c:pt idx="153">
                  <c:v>1200</c:v>
                </c:pt>
                <c:pt idx="154">
                  <c:v>1210</c:v>
                </c:pt>
                <c:pt idx="155">
                  <c:v>1194</c:v>
                </c:pt>
                <c:pt idx="156">
                  <c:v>1182</c:v>
                </c:pt>
                <c:pt idx="157">
                  <c:v>1340</c:v>
                </c:pt>
                <c:pt idx="158">
                  <c:v>1197</c:v>
                </c:pt>
                <c:pt idx="159">
                  <c:v>1142</c:v>
                </c:pt>
                <c:pt idx="160">
                  <c:v>1186</c:v>
                </c:pt>
                <c:pt idx="161">
                  <c:v>1243</c:v>
                </c:pt>
                <c:pt idx="162">
                  <c:v>1188</c:v>
                </c:pt>
                <c:pt idx="163">
                  <c:v>1231</c:v>
                </c:pt>
                <c:pt idx="164">
                  <c:v>1328</c:v>
                </c:pt>
                <c:pt idx="165">
                  <c:v>1231</c:v>
                </c:pt>
                <c:pt idx="166">
                  <c:v>1193</c:v>
                </c:pt>
                <c:pt idx="167">
                  <c:v>1260</c:v>
                </c:pt>
                <c:pt idx="168">
                  <c:v>1211</c:v>
                </c:pt>
                <c:pt idx="169">
                  <c:v>1351</c:v>
                </c:pt>
                <c:pt idx="170">
                  <c:v>1299</c:v>
                </c:pt>
                <c:pt idx="171">
                  <c:v>1302</c:v>
                </c:pt>
                <c:pt idx="172">
                  <c:v>1170</c:v>
                </c:pt>
                <c:pt idx="173">
                  <c:v>1224</c:v>
                </c:pt>
                <c:pt idx="174">
                  <c:v>1275</c:v>
                </c:pt>
                <c:pt idx="175">
                  <c:v>1158</c:v>
                </c:pt>
                <c:pt idx="176">
                  <c:v>1196</c:v>
                </c:pt>
                <c:pt idx="177">
                  <c:v>1149</c:v>
                </c:pt>
                <c:pt idx="178">
                  <c:v>1319</c:v>
                </c:pt>
                <c:pt idx="179">
                  <c:v>1767</c:v>
                </c:pt>
                <c:pt idx="180">
                  <c:v>1758</c:v>
                </c:pt>
                <c:pt idx="181">
                  <c:v>1790</c:v>
                </c:pt>
                <c:pt idx="182">
                  <c:v>1845</c:v>
                </c:pt>
                <c:pt idx="183">
                  <c:v>1875</c:v>
                </c:pt>
                <c:pt idx="184">
                  <c:v>1604</c:v>
                </c:pt>
                <c:pt idx="185">
                  <c:v>1278</c:v>
                </c:pt>
                <c:pt idx="186">
                  <c:v>1295</c:v>
                </c:pt>
                <c:pt idx="187">
                  <c:v>1301</c:v>
                </c:pt>
                <c:pt idx="188">
                  <c:v>1185</c:v>
                </c:pt>
                <c:pt idx="189">
                  <c:v>1211</c:v>
                </c:pt>
                <c:pt idx="190">
                  <c:v>1153</c:v>
                </c:pt>
                <c:pt idx="191">
                  <c:v>1215</c:v>
                </c:pt>
                <c:pt idx="192">
                  <c:v>1268</c:v>
                </c:pt>
                <c:pt idx="193">
                  <c:v>1133</c:v>
                </c:pt>
                <c:pt idx="194">
                  <c:v>1297</c:v>
                </c:pt>
                <c:pt idx="195">
                  <c:v>1298</c:v>
                </c:pt>
                <c:pt idx="196">
                  <c:v>1134</c:v>
                </c:pt>
                <c:pt idx="197">
                  <c:v>1289</c:v>
                </c:pt>
                <c:pt idx="198">
                  <c:v>1221</c:v>
                </c:pt>
                <c:pt idx="199">
                  <c:v>1183</c:v>
                </c:pt>
                <c:pt idx="200">
                  <c:v>1374</c:v>
                </c:pt>
                <c:pt idx="201">
                  <c:v>1255</c:v>
                </c:pt>
                <c:pt idx="202">
                  <c:v>1245</c:v>
                </c:pt>
                <c:pt idx="203">
                  <c:v>1361</c:v>
                </c:pt>
                <c:pt idx="204">
                  <c:v>1203</c:v>
                </c:pt>
                <c:pt idx="205">
                  <c:v>1113</c:v>
                </c:pt>
                <c:pt idx="206">
                  <c:v>1234</c:v>
                </c:pt>
                <c:pt idx="207">
                  <c:v>1315</c:v>
                </c:pt>
                <c:pt idx="208">
                  <c:v>1299</c:v>
                </c:pt>
                <c:pt idx="209">
                  <c:v>1254</c:v>
                </c:pt>
                <c:pt idx="210">
                  <c:v>1321</c:v>
                </c:pt>
                <c:pt idx="211">
                  <c:v>1246</c:v>
                </c:pt>
                <c:pt idx="212">
                  <c:v>1305</c:v>
                </c:pt>
                <c:pt idx="213">
                  <c:v>1227</c:v>
                </c:pt>
                <c:pt idx="214">
                  <c:v>1247</c:v>
                </c:pt>
                <c:pt idx="215">
                  <c:v>1191</c:v>
                </c:pt>
                <c:pt idx="216">
                  <c:v>1191</c:v>
                </c:pt>
                <c:pt idx="217">
                  <c:v>1230</c:v>
                </c:pt>
                <c:pt idx="218">
                  <c:v>1262</c:v>
                </c:pt>
                <c:pt idx="219">
                  <c:v>1293</c:v>
                </c:pt>
                <c:pt idx="220">
                  <c:v>1291</c:v>
                </c:pt>
                <c:pt idx="221">
                  <c:v>1333</c:v>
                </c:pt>
                <c:pt idx="222">
                  <c:v>1254</c:v>
                </c:pt>
                <c:pt idx="223">
                  <c:v>1300</c:v>
                </c:pt>
                <c:pt idx="224">
                  <c:v>1258</c:v>
                </c:pt>
                <c:pt idx="225">
                  <c:v>1267</c:v>
                </c:pt>
                <c:pt idx="226">
                  <c:v>1271</c:v>
                </c:pt>
                <c:pt idx="227">
                  <c:v>1266</c:v>
                </c:pt>
                <c:pt idx="228">
                  <c:v>1372</c:v>
                </c:pt>
                <c:pt idx="229">
                  <c:v>1210</c:v>
                </c:pt>
                <c:pt idx="230">
                  <c:v>1261</c:v>
                </c:pt>
                <c:pt idx="231">
                  <c:v>1362</c:v>
                </c:pt>
                <c:pt idx="232">
                  <c:v>1281</c:v>
                </c:pt>
                <c:pt idx="233">
                  <c:v>1272</c:v>
                </c:pt>
                <c:pt idx="234">
                  <c:v>1266</c:v>
                </c:pt>
                <c:pt idx="235">
                  <c:v>1350</c:v>
                </c:pt>
                <c:pt idx="236">
                  <c:v>1428</c:v>
                </c:pt>
                <c:pt idx="237">
                  <c:v>1533</c:v>
                </c:pt>
                <c:pt idx="238">
                  <c:v>1828</c:v>
                </c:pt>
                <c:pt idx="239">
                  <c:v>1946</c:v>
                </c:pt>
                <c:pt idx="240">
                  <c:v>1870</c:v>
                </c:pt>
                <c:pt idx="241">
                  <c:v>1861</c:v>
                </c:pt>
                <c:pt idx="242">
                  <c:v>1826</c:v>
                </c:pt>
                <c:pt idx="243">
                  <c:v>1715</c:v>
                </c:pt>
                <c:pt idx="244">
                  <c:v>1560</c:v>
                </c:pt>
                <c:pt idx="245">
                  <c:v>1259</c:v>
                </c:pt>
                <c:pt idx="246">
                  <c:v>1286</c:v>
                </c:pt>
                <c:pt idx="247">
                  <c:v>1164</c:v>
                </c:pt>
                <c:pt idx="248">
                  <c:v>1267</c:v>
                </c:pt>
                <c:pt idx="249">
                  <c:v>1239</c:v>
                </c:pt>
                <c:pt idx="250">
                  <c:v>1285</c:v>
                </c:pt>
                <c:pt idx="251">
                  <c:v>1252</c:v>
                </c:pt>
                <c:pt idx="252">
                  <c:v>1294</c:v>
                </c:pt>
                <c:pt idx="253">
                  <c:v>1299</c:v>
                </c:pt>
                <c:pt idx="254">
                  <c:v>1277</c:v>
                </c:pt>
                <c:pt idx="255">
                  <c:v>1303</c:v>
                </c:pt>
                <c:pt idx="256">
                  <c:v>1266</c:v>
                </c:pt>
                <c:pt idx="257">
                  <c:v>1305</c:v>
                </c:pt>
                <c:pt idx="258">
                  <c:v>1319</c:v>
                </c:pt>
                <c:pt idx="259">
                  <c:v>1339</c:v>
                </c:pt>
                <c:pt idx="260">
                  <c:v>1255</c:v>
                </c:pt>
                <c:pt idx="261">
                  <c:v>1311</c:v>
                </c:pt>
                <c:pt idx="262">
                  <c:v>1253</c:v>
                </c:pt>
                <c:pt idx="263">
                  <c:v>1294</c:v>
                </c:pt>
                <c:pt idx="264">
                  <c:v>1303</c:v>
                </c:pt>
                <c:pt idx="265">
                  <c:v>1334</c:v>
                </c:pt>
                <c:pt idx="266">
                  <c:v>1327</c:v>
                </c:pt>
                <c:pt idx="267">
                  <c:v>1347</c:v>
                </c:pt>
                <c:pt idx="268">
                  <c:v>1328</c:v>
                </c:pt>
                <c:pt idx="269">
                  <c:v>1253</c:v>
                </c:pt>
                <c:pt idx="270">
                  <c:v>1353</c:v>
                </c:pt>
                <c:pt idx="271">
                  <c:v>1286</c:v>
                </c:pt>
                <c:pt idx="272">
                  <c:v>1305</c:v>
                </c:pt>
                <c:pt idx="273">
                  <c:v>1380</c:v>
                </c:pt>
                <c:pt idx="274">
                  <c:v>1339</c:v>
                </c:pt>
                <c:pt idx="275">
                  <c:v>1362</c:v>
                </c:pt>
                <c:pt idx="276">
                  <c:v>1361</c:v>
                </c:pt>
                <c:pt idx="277">
                  <c:v>1309</c:v>
                </c:pt>
                <c:pt idx="278">
                  <c:v>1296</c:v>
                </c:pt>
                <c:pt idx="279">
                  <c:v>1491</c:v>
                </c:pt>
                <c:pt idx="280">
                  <c:v>1397</c:v>
                </c:pt>
                <c:pt idx="281">
                  <c:v>1429</c:v>
                </c:pt>
                <c:pt idx="282">
                  <c:v>1371</c:v>
                </c:pt>
                <c:pt idx="283">
                  <c:v>1318</c:v>
                </c:pt>
                <c:pt idx="284">
                  <c:v>1382</c:v>
                </c:pt>
                <c:pt idx="285">
                  <c:v>1353</c:v>
                </c:pt>
                <c:pt idx="286">
                  <c:v>1513</c:v>
                </c:pt>
                <c:pt idx="287">
                  <c:v>1403</c:v>
                </c:pt>
                <c:pt idx="288">
                  <c:v>1395</c:v>
                </c:pt>
                <c:pt idx="289">
                  <c:v>1466</c:v>
                </c:pt>
                <c:pt idx="290">
                  <c:v>1444</c:v>
                </c:pt>
                <c:pt idx="291">
                  <c:v>1391</c:v>
                </c:pt>
                <c:pt idx="292">
                  <c:v>1532</c:v>
                </c:pt>
                <c:pt idx="293">
                  <c:v>1500</c:v>
                </c:pt>
                <c:pt idx="294">
                  <c:v>1537</c:v>
                </c:pt>
                <c:pt idx="295">
                  <c:v>1402</c:v>
                </c:pt>
                <c:pt idx="296">
                  <c:v>1468</c:v>
                </c:pt>
                <c:pt idx="297">
                  <c:v>1762</c:v>
                </c:pt>
                <c:pt idx="298">
                  <c:v>2052</c:v>
                </c:pt>
                <c:pt idx="299">
                  <c:v>2027</c:v>
                </c:pt>
                <c:pt idx="300">
                  <c:v>2004</c:v>
                </c:pt>
                <c:pt idx="301">
                  <c:v>1906</c:v>
                </c:pt>
                <c:pt idx="302">
                  <c:v>1944</c:v>
                </c:pt>
                <c:pt idx="303">
                  <c:v>1814</c:v>
                </c:pt>
                <c:pt idx="304">
                  <c:v>1607</c:v>
                </c:pt>
                <c:pt idx="305">
                  <c:v>1092</c:v>
                </c:pt>
                <c:pt idx="306">
                  <c:v>1240</c:v>
                </c:pt>
                <c:pt idx="307">
                  <c:v>1286</c:v>
                </c:pt>
                <c:pt idx="308">
                  <c:v>1171</c:v>
                </c:pt>
                <c:pt idx="309">
                  <c:v>1259</c:v>
                </c:pt>
                <c:pt idx="310">
                  <c:v>1329</c:v>
                </c:pt>
                <c:pt idx="311">
                  <c:v>1336</c:v>
                </c:pt>
                <c:pt idx="312">
                  <c:v>1255</c:v>
                </c:pt>
                <c:pt idx="313">
                  <c:v>1265</c:v>
                </c:pt>
                <c:pt idx="314">
                  <c:v>1282</c:v>
                </c:pt>
                <c:pt idx="315">
                  <c:v>1423</c:v>
                </c:pt>
                <c:pt idx="316">
                  <c:v>1329</c:v>
                </c:pt>
                <c:pt idx="317">
                  <c:v>1396</c:v>
                </c:pt>
                <c:pt idx="318">
                  <c:v>1348</c:v>
                </c:pt>
                <c:pt idx="319">
                  <c:v>1398</c:v>
                </c:pt>
                <c:pt idx="320">
                  <c:v>1409</c:v>
                </c:pt>
                <c:pt idx="321">
                  <c:v>1399</c:v>
                </c:pt>
                <c:pt idx="322">
                  <c:v>1330</c:v>
                </c:pt>
                <c:pt idx="323">
                  <c:v>1431</c:v>
                </c:pt>
                <c:pt idx="324">
                  <c:v>1481</c:v>
                </c:pt>
                <c:pt idx="325">
                  <c:v>1415</c:v>
                </c:pt>
                <c:pt idx="326">
                  <c:v>1504</c:v>
                </c:pt>
                <c:pt idx="327">
                  <c:v>1546</c:v>
                </c:pt>
                <c:pt idx="328">
                  <c:v>1466</c:v>
                </c:pt>
                <c:pt idx="329">
                  <c:v>1299</c:v>
                </c:pt>
                <c:pt idx="330">
                  <c:v>1442</c:v>
                </c:pt>
                <c:pt idx="331">
                  <c:v>1367</c:v>
                </c:pt>
                <c:pt idx="332">
                  <c:v>1503</c:v>
                </c:pt>
                <c:pt idx="333">
                  <c:v>1514</c:v>
                </c:pt>
                <c:pt idx="334">
                  <c:v>1429</c:v>
                </c:pt>
                <c:pt idx="335">
                  <c:v>1472</c:v>
                </c:pt>
                <c:pt idx="336">
                  <c:v>1429</c:v>
                </c:pt>
                <c:pt idx="337">
                  <c:v>1456</c:v>
                </c:pt>
                <c:pt idx="338">
                  <c:v>1399</c:v>
                </c:pt>
                <c:pt idx="339">
                  <c:v>1608</c:v>
                </c:pt>
                <c:pt idx="340">
                  <c:v>1433</c:v>
                </c:pt>
                <c:pt idx="341">
                  <c:v>1541</c:v>
                </c:pt>
                <c:pt idx="342">
                  <c:v>1636</c:v>
                </c:pt>
                <c:pt idx="343">
                  <c:v>1600</c:v>
                </c:pt>
                <c:pt idx="344">
                  <c:v>1600</c:v>
                </c:pt>
                <c:pt idx="345">
                  <c:v>1603</c:v>
                </c:pt>
                <c:pt idx="346">
                  <c:v>1602</c:v>
                </c:pt>
                <c:pt idx="347">
                  <c:v>1603</c:v>
                </c:pt>
                <c:pt idx="348">
                  <c:v>1584</c:v>
                </c:pt>
                <c:pt idx="349">
                  <c:v>1560</c:v>
                </c:pt>
                <c:pt idx="350">
                  <c:v>1611</c:v>
                </c:pt>
                <c:pt idx="351">
                  <c:v>1562</c:v>
                </c:pt>
                <c:pt idx="352">
                  <c:v>1708</c:v>
                </c:pt>
                <c:pt idx="353">
                  <c:v>1592</c:v>
                </c:pt>
                <c:pt idx="354">
                  <c:v>1655</c:v>
                </c:pt>
                <c:pt idx="355">
                  <c:v>1546</c:v>
                </c:pt>
                <c:pt idx="356">
                  <c:v>1540</c:v>
                </c:pt>
                <c:pt idx="357">
                  <c:v>2004</c:v>
                </c:pt>
                <c:pt idx="358">
                  <c:v>2125</c:v>
                </c:pt>
                <c:pt idx="359">
                  <c:v>2028</c:v>
                </c:pt>
                <c:pt idx="360">
                  <c:v>2017</c:v>
                </c:pt>
                <c:pt idx="361">
                  <c:v>1941</c:v>
                </c:pt>
                <c:pt idx="362">
                  <c:v>1843</c:v>
                </c:pt>
                <c:pt idx="363">
                  <c:v>1822</c:v>
                </c:pt>
                <c:pt idx="364">
                  <c:v>1549</c:v>
                </c:pt>
                <c:pt idx="365">
                  <c:v>1246</c:v>
                </c:pt>
                <c:pt idx="366">
                  <c:v>1380</c:v>
                </c:pt>
                <c:pt idx="367">
                  <c:v>1394</c:v>
                </c:pt>
                <c:pt idx="368">
                  <c:v>1327</c:v>
                </c:pt>
                <c:pt idx="369">
                  <c:v>1386</c:v>
                </c:pt>
                <c:pt idx="370">
                  <c:v>1299</c:v>
                </c:pt>
                <c:pt idx="371">
                  <c:v>1352</c:v>
                </c:pt>
                <c:pt idx="372">
                  <c:v>1425</c:v>
                </c:pt>
                <c:pt idx="373">
                  <c:v>1420</c:v>
                </c:pt>
                <c:pt idx="374">
                  <c:v>1398</c:v>
                </c:pt>
                <c:pt idx="375">
                  <c:v>1537</c:v>
                </c:pt>
                <c:pt idx="376">
                  <c:v>1492</c:v>
                </c:pt>
                <c:pt idx="377">
                  <c:v>1609</c:v>
                </c:pt>
                <c:pt idx="378">
                  <c:v>1677</c:v>
                </c:pt>
                <c:pt idx="379">
                  <c:v>1683</c:v>
                </c:pt>
                <c:pt idx="380">
                  <c:v>1608</c:v>
                </c:pt>
                <c:pt idx="381">
                  <c:v>1492</c:v>
                </c:pt>
                <c:pt idx="382">
                  <c:v>1531</c:v>
                </c:pt>
                <c:pt idx="383">
                  <c:v>1581</c:v>
                </c:pt>
                <c:pt idx="384">
                  <c:v>1676</c:v>
                </c:pt>
                <c:pt idx="385">
                  <c:v>1470</c:v>
                </c:pt>
                <c:pt idx="386">
                  <c:v>1676</c:v>
                </c:pt>
                <c:pt idx="387">
                  <c:v>1573</c:v>
                </c:pt>
                <c:pt idx="388">
                  <c:v>1658</c:v>
                </c:pt>
                <c:pt idx="389">
                  <c:v>1792</c:v>
                </c:pt>
                <c:pt idx="390">
                  <c:v>1612</c:v>
                </c:pt>
                <c:pt idx="391">
                  <c:v>1708</c:v>
                </c:pt>
                <c:pt idx="392">
                  <c:v>1702</c:v>
                </c:pt>
                <c:pt idx="393">
                  <c:v>2029</c:v>
                </c:pt>
                <c:pt idx="394">
                  <c:v>1831</c:v>
                </c:pt>
                <c:pt idx="395">
                  <c:v>1864</c:v>
                </c:pt>
                <c:pt idx="396">
                  <c:v>1797</c:v>
                </c:pt>
                <c:pt idx="397">
                  <c:v>1764</c:v>
                </c:pt>
                <c:pt idx="398">
                  <c:v>1530</c:v>
                </c:pt>
                <c:pt idx="399">
                  <c:v>1803</c:v>
                </c:pt>
                <c:pt idx="400">
                  <c:v>2086</c:v>
                </c:pt>
                <c:pt idx="401">
                  <c:v>2133</c:v>
                </c:pt>
                <c:pt idx="402">
                  <c:v>1884</c:v>
                </c:pt>
                <c:pt idx="403">
                  <c:v>1851</c:v>
                </c:pt>
                <c:pt idx="404">
                  <c:v>1951</c:v>
                </c:pt>
                <c:pt idx="405">
                  <c:v>2261</c:v>
                </c:pt>
                <c:pt idx="406">
                  <c:v>1848</c:v>
                </c:pt>
                <c:pt idx="407">
                  <c:v>2281</c:v>
                </c:pt>
                <c:pt idx="408">
                  <c:v>2241</c:v>
                </c:pt>
                <c:pt idx="409">
                  <c:v>2015</c:v>
                </c:pt>
                <c:pt idx="410">
                  <c:v>2167</c:v>
                </c:pt>
                <c:pt idx="411">
                  <c:v>2268</c:v>
                </c:pt>
                <c:pt idx="412">
                  <c:v>2834</c:v>
                </c:pt>
                <c:pt idx="413">
                  <c:v>2573</c:v>
                </c:pt>
                <c:pt idx="414">
                  <c:v>2975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1629-4354-9265-9CFD1664E3BE}"/>
            </c:ext>
          </c:extLst>
        </c:ser>
        <c:ser>
          <c:idx val="2"/>
          <c:order val="2"/>
          <c:tx>
            <c:v>hdd-pure</c:v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val>
            <c:numRef>
              <c:f>randread!$J$1:$J$573</c:f>
              <c:numCache>
                <c:formatCode>General</c:formatCode>
                <c:ptCount val="573"/>
                <c:pt idx="0">
                  <c:v>861</c:v>
                </c:pt>
                <c:pt idx="1">
                  <c:v>858</c:v>
                </c:pt>
                <c:pt idx="2">
                  <c:v>885</c:v>
                </c:pt>
                <c:pt idx="3">
                  <c:v>867</c:v>
                </c:pt>
                <c:pt idx="4">
                  <c:v>903</c:v>
                </c:pt>
                <c:pt idx="5">
                  <c:v>845</c:v>
                </c:pt>
                <c:pt idx="6">
                  <c:v>871</c:v>
                </c:pt>
                <c:pt idx="7">
                  <c:v>903</c:v>
                </c:pt>
                <c:pt idx="8">
                  <c:v>884</c:v>
                </c:pt>
                <c:pt idx="9">
                  <c:v>892</c:v>
                </c:pt>
                <c:pt idx="10">
                  <c:v>919</c:v>
                </c:pt>
                <c:pt idx="11">
                  <c:v>865</c:v>
                </c:pt>
                <c:pt idx="12">
                  <c:v>876</c:v>
                </c:pt>
                <c:pt idx="13">
                  <c:v>902</c:v>
                </c:pt>
                <c:pt idx="14">
                  <c:v>900</c:v>
                </c:pt>
                <c:pt idx="15">
                  <c:v>829</c:v>
                </c:pt>
                <c:pt idx="16">
                  <c:v>890</c:v>
                </c:pt>
                <c:pt idx="17">
                  <c:v>877</c:v>
                </c:pt>
                <c:pt idx="18">
                  <c:v>867</c:v>
                </c:pt>
                <c:pt idx="19">
                  <c:v>887</c:v>
                </c:pt>
                <c:pt idx="20">
                  <c:v>848</c:v>
                </c:pt>
                <c:pt idx="21">
                  <c:v>919</c:v>
                </c:pt>
                <c:pt idx="22">
                  <c:v>875</c:v>
                </c:pt>
                <c:pt idx="23">
                  <c:v>855</c:v>
                </c:pt>
                <c:pt idx="24">
                  <c:v>860</c:v>
                </c:pt>
                <c:pt idx="25">
                  <c:v>903</c:v>
                </c:pt>
                <c:pt idx="26">
                  <c:v>890</c:v>
                </c:pt>
                <c:pt idx="27">
                  <c:v>899</c:v>
                </c:pt>
                <c:pt idx="28">
                  <c:v>891</c:v>
                </c:pt>
                <c:pt idx="29">
                  <c:v>888</c:v>
                </c:pt>
                <c:pt idx="30">
                  <c:v>855</c:v>
                </c:pt>
                <c:pt idx="31">
                  <c:v>862</c:v>
                </c:pt>
                <c:pt idx="32">
                  <c:v>868</c:v>
                </c:pt>
                <c:pt idx="33">
                  <c:v>875</c:v>
                </c:pt>
                <c:pt idx="34">
                  <c:v>898</c:v>
                </c:pt>
                <c:pt idx="35">
                  <c:v>911</c:v>
                </c:pt>
                <c:pt idx="36">
                  <c:v>919</c:v>
                </c:pt>
                <c:pt idx="37">
                  <c:v>913</c:v>
                </c:pt>
                <c:pt idx="38">
                  <c:v>912</c:v>
                </c:pt>
                <c:pt idx="39">
                  <c:v>893</c:v>
                </c:pt>
                <c:pt idx="40">
                  <c:v>861</c:v>
                </c:pt>
                <c:pt idx="41">
                  <c:v>904</c:v>
                </c:pt>
                <c:pt idx="42">
                  <c:v>905</c:v>
                </c:pt>
                <c:pt idx="43">
                  <c:v>890</c:v>
                </c:pt>
                <c:pt idx="44">
                  <c:v>890</c:v>
                </c:pt>
                <c:pt idx="45">
                  <c:v>937</c:v>
                </c:pt>
                <c:pt idx="46">
                  <c:v>887</c:v>
                </c:pt>
                <c:pt idx="47">
                  <c:v>887</c:v>
                </c:pt>
                <c:pt idx="48">
                  <c:v>911</c:v>
                </c:pt>
                <c:pt idx="49">
                  <c:v>873</c:v>
                </c:pt>
                <c:pt idx="50">
                  <c:v>904</c:v>
                </c:pt>
                <c:pt idx="51">
                  <c:v>893</c:v>
                </c:pt>
                <c:pt idx="52">
                  <c:v>882</c:v>
                </c:pt>
                <c:pt idx="53">
                  <c:v>910</c:v>
                </c:pt>
                <c:pt idx="54">
                  <c:v>873</c:v>
                </c:pt>
                <c:pt idx="55">
                  <c:v>901</c:v>
                </c:pt>
                <c:pt idx="56">
                  <c:v>896</c:v>
                </c:pt>
                <c:pt idx="57">
                  <c:v>891</c:v>
                </c:pt>
                <c:pt idx="58">
                  <c:v>893</c:v>
                </c:pt>
                <c:pt idx="59">
                  <c:v>896</c:v>
                </c:pt>
                <c:pt idx="60">
                  <c:v>860</c:v>
                </c:pt>
                <c:pt idx="61">
                  <c:v>892</c:v>
                </c:pt>
                <c:pt idx="62">
                  <c:v>882</c:v>
                </c:pt>
                <c:pt idx="63">
                  <c:v>915</c:v>
                </c:pt>
                <c:pt idx="64">
                  <c:v>867</c:v>
                </c:pt>
                <c:pt idx="65">
                  <c:v>901</c:v>
                </c:pt>
                <c:pt idx="66">
                  <c:v>893</c:v>
                </c:pt>
                <c:pt idx="67">
                  <c:v>907</c:v>
                </c:pt>
                <c:pt idx="68">
                  <c:v>858</c:v>
                </c:pt>
                <c:pt idx="69">
                  <c:v>869</c:v>
                </c:pt>
                <c:pt idx="70">
                  <c:v>889</c:v>
                </c:pt>
                <c:pt idx="71">
                  <c:v>873</c:v>
                </c:pt>
                <c:pt idx="72">
                  <c:v>868</c:v>
                </c:pt>
                <c:pt idx="73">
                  <c:v>852</c:v>
                </c:pt>
                <c:pt idx="74">
                  <c:v>910</c:v>
                </c:pt>
                <c:pt idx="75">
                  <c:v>899</c:v>
                </c:pt>
                <c:pt idx="76">
                  <c:v>905</c:v>
                </c:pt>
                <c:pt idx="77">
                  <c:v>872</c:v>
                </c:pt>
                <c:pt idx="78">
                  <c:v>875</c:v>
                </c:pt>
                <c:pt idx="79">
                  <c:v>892</c:v>
                </c:pt>
                <c:pt idx="80">
                  <c:v>893</c:v>
                </c:pt>
                <c:pt idx="81">
                  <c:v>888</c:v>
                </c:pt>
                <c:pt idx="82">
                  <c:v>901</c:v>
                </c:pt>
                <c:pt idx="83">
                  <c:v>880</c:v>
                </c:pt>
                <c:pt idx="84">
                  <c:v>839</c:v>
                </c:pt>
                <c:pt idx="85">
                  <c:v>886</c:v>
                </c:pt>
                <c:pt idx="86">
                  <c:v>904</c:v>
                </c:pt>
                <c:pt idx="87">
                  <c:v>890</c:v>
                </c:pt>
                <c:pt idx="88">
                  <c:v>910</c:v>
                </c:pt>
                <c:pt idx="89">
                  <c:v>902</c:v>
                </c:pt>
                <c:pt idx="90">
                  <c:v>892</c:v>
                </c:pt>
                <c:pt idx="91">
                  <c:v>904</c:v>
                </c:pt>
                <c:pt idx="92">
                  <c:v>864</c:v>
                </c:pt>
                <c:pt idx="93">
                  <c:v>885</c:v>
                </c:pt>
                <c:pt idx="94">
                  <c:v>882</c:v>
                </c:pt>
                <c:pt idx="95">
                  <c:v>890</c:v>
                </c:pt>
                <c:pt idx="96">
                  <c:v>880</c:v>
                </c:pt>
                <c:pt idx="97">
                  <c:v>900</c:v>
                </c:pt>
                <c:pt idx="98">
                  <c:v>830</c:v>
                </c:pt>
                <c:pt idx="99">
                  <c:v>892</c:v>
                </c:pt>
                <c:pt idx="100">
                  <c:v>879</c:v>
                </c:pt>
                <c:pt idx="101">
                  <c:v>887</c:v>
                </c:pt>
                <c:pt idx="102">
                  <c:v>892</c:v>
                </c:pt>
                <c:pt idx="103">
                  <c:v>903</c:v>
                </c:pt>
                <c:pt idx="104">
                  <c:v>878</c:v>
                </c:pt>
                <c:pt idx="105">
                  <c:v>893</c:v>
                </c:pt>
                <c:pt idx="106">
                  <c:v>872</c:v>
                </c:pt>
                <c:pt idx="107">
                  <c:v>890</c:v>
                </c:pt>
                <c:pt idx="108">
                  <c:v>850</c:v>
                </c:pt>
                <c:pt idx="109">
                  <c:v>898</c:v>
                </c:pt>
                <c:pt idx="110">
                  <c:v>889</c:v>
                </c:pt>
                <c:pt idx="111">
                  <c:v>903</c:v>
                </c:pt>
                <c:pt idx="112">
                  <c:v>873</c:v>
                </c:pt>
                <c:pt idx="113">
                  <c:v>911</c:v>
                </c:pt>
                <c:pt idx="114">
                  <c:v>877</c:v>
                </c:pt>
                <c:pt idx="115">
                  <c:v>905</c:v>
                </c:pt>
                <c:pt idx="116">
                  <c:v>879</c:v>
                </c:pt>
                <c:pt idx="117">
                  <c:v>893</c:v>
                </c:pt>
                <c:pt idx="118">
                  <c:v>890</c:v>
                </c:pt>
                <c:pt idx="119">
                  <c:v>848</c:v>
                </c:pt>
                <c:pt idx="120">
                  <c:v>875</c:v>
                </c:pt>
                <c:pt idx="121">
                  <c:v>913</c:v>
                </c:pt>
                <c:pt idx="122">
                  <c:v>846</c:v>
                </c:pt>
                <c:pt idx="123">
                  <c:v>902</c:v>
                </c:pt>
                <c:pt idx="124">
                  <c:v>857</c:v>
                </c:pt>
                <c:pt idx="125">
                  <c:v>893</c:v>
                </c:pt>
                <c:pt idx="126">
                  <c:v>888</c:v>
                </c:pt>
                <c:pt idx="127">
                  <c:v>865</c:v>
                </c:pt>
                <c:pt idx="128">
                  <c:v>891</c:v>
                </c:pt>
                <c:pt idx="129">
                  <c:v>901</c:v>
                </c:pt>
                <c:pt idx="130">
                  <c:v>904</c:v>
                </c:pt>
                <c:pt idx="131">
                  <c:v>866</c:v>
                </c:pt>
                <c:pt idx="132">
                  <c:v>897</c:v>
                </c:pt>
                <c:pt idx="133">
                  <c:v>898</c:v>
                </c:pt>
                <c:pt idx="134">
                  <c:v>911</c:v>
                </c:pt>
                <c:pt idx="135">
                  <c:v>893</c:v>
                </c:pt>
                <c:pt idx="136">
                  <c:v>876</c:v>
                </c:pt>
                <c:pt idx="137">
                  <c:v>881</c:v>
                </c:pt>
                <c:pt idx="138">
                  <c:v>890</c:v>
                </c:pt>
                <c:pt idx="139">
                  <c:v>855</c:v>
                </c:pt>
                <c:pt idx="140">
                  <c:v>906</c:v>
                </c:pt>
                <c:pt idx="141">
                  <c:v>864</c:v>
                </c:pt>
                <c:pt idx="142">
                  <c:v>890</c:v>
                </c:pt>
                <c:pt idx="143">
                  <c:v>890</c:v>
                </c:pt>
                <c:pt idx="144">
                  <c:v>869</c:v>
                </c:pt>
                <c:pt idx="145">
                  <c:v>897</c:v>
                </c:pt>
                <c:pt idx="146">
                  <c:v>886</c:v>
                </c:pt>
                <c:pt idx="147">
                  <c:v>865</c:v>
                </c:pt>
                <c:pt idx="148">
                  <c:v>885</c:v>
                </c:pt>
                <c:pt idx="149">
                  <c:v>863</c:v>
                </c:pt>
                <c:pt idx="150">
                  <c:v>891</c:v>
                </c:pt>
                <c:pt idx="151">
                  <c:v>866</c:v>
                </c:pt>
                <c:pt idx="152">
                  <c:v>859</c:v>
                </c:pt>
                <c:pt idx="153">
                  <c:v>858</c:v>
                </c:pt>
                <c:pt idx="154">
                  <c:v>885</c:v>
                </c:pt>
                <c:pt idx="155">
                  <c:v>872</c:v>
                </c:pt>
                <c:pt idx="156">
                  <c:v>906</c:v>
                </c:pt>
                <c:pt idx="157">
                  <c:v>859</c:v>
                </c:pt>
                <c:pt idx="158">
                  <c:v>852</c:v>
                </c:pt>
                <c:pt idx="159">
                  <c:v>826</c:v>
                </c:pt>
                <c:pt idx="160">
                  <c:v>909</c:v>
                </c:pt>
                <c:pt idx="161">
                  <c:v>886</c:v>
                </c:pt>
                <c:pt idx="162">
                  <c:v>897</c:v>
                </c:pt>
                <c:pt idx="163">
                  <c:v>868</c:v>
                </c:pt>
                <c:pt idx="164">
                  <c:v>842</c:v>
                </c:pt>
                <c:pt idx="165">
                  <c:v>905</c:v>
                </c:pt>
                <c:pt idx="166">
                  <c:v>923</c:v>
                </c:pt>
                <c:pt idx="167">
                  <c:v>886</c:v>
                </c:pt>
                <c:pt idx="168">
                  <c:v>893</c:v>
                </c:pt>
                <c:pt idx="169">
                  <c:v>873</c:v>
                </c:pt>
                <c:pt idx="170">
                  <c:v>876</c:v>
                </c:pt>
                <c:pt idx="171">
                  <c:v>896</c:v>
                </c:pt>
                <c:pt idx="172">
                  <c:v>852</c:v>
                </c:pt>
                <c:pt idx="173">
                  <c:v>855</c:v>
                </c:pt>
                <c:pt idx="174">
                  <c:v>888</c:v>
                </c:pt>
                <c:pt idx="175">
                  <c:v>883</c:v>
                </c:pt>
                <c:pt idx="176">
                  <c:v>878</c:v>
                </c:pt>
                <c:pt idx="177">
                  <c:v>876</c:v>
                </c:pt>
                <c:pt idx="178">
                  <c:v>913</c:v>
                </c:pt>
                <c:pt idx="179">
                  <c:v>897</c:v>
                </c:pt>
                <c:pt idx="180">
                  <c:v>881</c:v>
                </c:pt>
                <c:pt idx="181">
                  <c:v>917</c:v>
                </c:pt>
                <c:pt idx="182">
                  <c:v>909</c:v>
                </c:pt>
                <c:pt idx="183">
                  <c:v>872</c:v>
                </c:pt>
                <c:pt idx="184">
                  <c:v>884</c:v>
                </c:pt>
                <c:pt idx="185">
                  <c:v>882</c:v>
                </c:pt>
                <c:pt idx="186">
                  <c:v>882</c:v>
                </c:pt>
                <c:pt idx="187">
                  <c:v>913</c:v>
                </c:pt>
                <c:pt idx="188">
                  <c:v>864</c:v>
                </c:pt>
                <c:pt idx="189">
                  <c:v>875</c:v>
                </c:pt>
                <c:pt idx="190">
                  <c:v>824</c:v>
                </c:pt>
                <c:pt idx="191">
                  <c:v>869</c:v>
                </c:pt>
                <c:pt idx="192">
                  <c:v>886</c:v>
                </c:pt>
                <c:pt idx="193">
                  <c:v>868</c:v>
                </c:pt>
                <c:pt idx="194">
                  <c:v>907</c:v>
                </c:pt>
                <c:pt idx="195">
                  <c:v>902</c:v>
                </c:pt>
                <c:pt idx="196">
                  <c:v>875</c:v>
                </c:pt>
                <c:pt idx="197">
                  <c:v>885</c:v>
                </c:pt>
                <c:pt idx="198">
                  <c:v>902</c:v>
                </c:pt>
                <c:pt idx="199">
                  <c:v>908</c:v>
                </c:pt>
                <c:pt idx="200">
                  <c:v>935</c:v>
                </c:pt>
                <c:pt idx="201">
                  <c:v>860</c:v>
                </c:pt>
                <c:pt idx="202">
                  <c:v>876</c:v>
                </c:pt>
                <c:pt idx="203">
                  <c:v>905</c:v>
                </c:pt>
                <c:pt idx="204">
                  <c:v>898</c:v>
                </c:pt>
                <c:pt idx="205">
                  <c:v>906</c:v>
                </c:pt>
                <c:pt idx="206">
                  <c:v>889</c:v>
                </c:pt>
                <c:pt idx="207">
                  <c:v>890</c:v>
                </c:pt>
                <c:pt idx="208">
                  <c:v>861</c:v>
                </c:pt>
                <c:pt idx="209">
                  <c:v>875</c:v>
                </c:pt>
                <c:pt idx="210">
                  <c:v>895</c:v>
                </c:pt>
                <c:pt idx="211">
                  <c:v>919</c:v>
                </c:pt>
                <c:pt idx="212">
                  <c:v>905</c:v>
                </c:pt>
                <c:pt idx="213">
                  <c:v>894</c:v>
                </c:pt>
                <c:pt idx="214">
                  <c:v>873</c:v>
                </c:pt>
                <c:pt idx="215">
                  <c:v>865</c:v>
                </c:pt>
                <c:pt idx="216">
                  <c:v>865</c:v>
                </c:pt>
                <c:pt idx="217">
                  <c:v>891</c:v>
                </c:pt>
                <c:pt idx="218">
                  <c:v>924</c:v>
                </c:pt>
                <c:pt idx="219">
                  <c:v>883</c:v>
                </c:pt>
                <c:pt idx="220">
                  <c:v>892</c:v>
                </c:pt>
                <c:pt idx="221">
                  <c:v>886</c:v>
                </c:pt>
                <c:pt idx="222">
                  <c:v>879</c:v>
                </c:pt>
                <c:pt idx="223">
                  <c:v>881</c:v>
                </c:pt>
                <c:pt idx="224">
                  <c:v>883</c:v>
                </c:pt>
                <c:pt idx="225">
                  <c:v>881</c:v>
                </c:pt>
                <c:pt idx="226">
                  <c:v>920</c:v>
                </c:pt>
                <c:pt idx="227">
                  <c:v>880</c:v>
                </c:pt>
                <c:pt idx="228">
                  <c:v>928</c:v>
                </c:pt>
                <c:pt idx="229">
                  <c:v>898</c:v>
                </c:pt>
                <c:pt idx="230">
                  <c:v>880</c:v>
                </c:pt>
                <c:pt idx="231">
                  <c:v>890</c:v>
                </c:pt>
                <c:pt idx="232">
                  <c:v>848</c:v>
                </c:pt>
                <c:pt idx="233">
                  <c:v>860</c:v>
                </c:pt>
                <c:pt idx="234">
                  <c:v>933</c:v>
                </c:pt>
                <c:pt idx="235">
                  <c:v>922</c:v>
                </c:pt>
                <c:pt idx="236">
                  <c:v>906</c:v>
                </c:pt>
                <c:pt idx="237">
                  <c:v>836</c:v>
                </c:pt>
                <c:pt idx="238">
                  <c:v>899</c:v>
                </c:pt>
                <c:pt idx="239">
                  <c:v>845</c:v>
                </c:pt>
                <c:pt idx="240">
                  <c:v>881</c:v>
                </c:pt>
                <c:pt idx="241">
                  <c:v>894</c:v>
                </c:pt>
                <c:pt idx="242">
                  <c:v>914</c:v>
                </c:pt>
                <c:pt idx="243">
                  <c:v>896</c:v>
                </c:pt>
                <c:pt idx="244">
                  <c:v>906</c:v>
                </c:pt>
                <c:pt idx="245">
                  <c:v>885</c:v>
                </c:pt>
                <c:pt idx="246">
                  <c:v>879</c:v>
                </c:pt>
                <c:pt idx="247">
                  <c:v>849</c:v>
                </c:pt>
                <c:pt idx="248">
                  <c:v>861</c:v>
                </c:pt>
                <c:pt idx="249">
                  <c:v>887</c:v>
                </c:pt>
                <c:pt idx="250">
                  <c:v>898</c:v>
                </c:pt>
                <c:pt idx="251">
                  <c:v>869</c:v>
                </c:pt>
                <c:pt idx="252">
                  <c:v>907</c:v>
                </c:pt>
                <c:pt idx="253">
                  <c:v>927</c:v>
                </c:pt>
                <c:pt idx="254">
                  <c:v>883</c:v>
                </c:pt>
                <c:pt idx="255">
                  <c:v>893</c:v>
                </c:pt>
                <c:pt idx="256">
                  <c:v>893</c:v>
                </c:pt>
                <c:pt idx="257">
                  <c:v>853</c:v>
                </c:pt>
                <c:pt idx="258">
                  <c:v>893</c:v>
                </c:pt>
                <c:pt idx="259">
                  <c:v>858</c:v>
                </c:pt>
                <c:pt idx="260">
                  <c:v>922</c:v>
                </c:pt>
                <c:pt idx="261">
                  <c:v>866</c:v>
                </c:pt>
                <c:pt idx="262">
                  <c:v>892</c:v>
                </c:pt>
                <c:pt idx="263">
                  <c:v>860</c:v>
                </c:pt>
                <c:pt idx="264">
                  <c:v>902</c:v>
                </c:pt>
                <c:pt idx="265">
                  <c:v>916</c:v>
                </c:pt>
                <c:pt idx="266">
                  <c:v>841</c:v>
                </c:pt>
                <c:pt idx="267">
                  <c:v>897</c:v>
                </c:pt>
                <c:pt idx="268">
                  <c:v>900</c:v>
                </c:pt>
                <c:pt idx="269">
                  <c:v>868</c:v>
                </c:pt>
                <c:pt idx="270">
                  <c:v>881</c:v>
                </c:pt>
                <c:pt idx="271">
                  <c:v>896</c:v>
                </c:pt>
                <c:pt idx="272">
                  <c:v>907</c:v>
                </c:pt>
                <c:pt idx="273">
                  <c:v>919</c:v>
                </c:pt>
                <c:pt idx="274">
                  <c:v>859</c:v>
                </c:pt>
                <c:pt idx="275">
                  <c:v>893</c:v>
                </c:pt>
                <c:pt idx="276">
                  <c:v>923</c:v>
                </c:pt>
                <c:pt idx="277">
                  <c:v>908</c:v>
                </c:pt>
                <c:pt idx="278">
                  <c:v>894</c:v>
                </c:pt>
                <c:pt idx="279">
                  <c:v>898</c:v>
                </c:pt>
                <c:pt idx="280">
                  <c:v>868</c:v>
                </c:pt>
                <c:pt idx="281">
                  <c:v>785</c:v>
                </c:pt>
                <c:pt idx="282">
                  <c:v>893</c:v>
                </c:pt>
                <c:pt idx="283">
                  <c:v>886</c:v>
                </c:pt>
                <c:pt idx="284">
                  <c:v>912</c:v>
                </c:pt>
                <c:pt idx="285">
                  <c:v>929</c:v>
                </c:pt>
                <c:pt idx="286">
                  <c:v>874</c:v>
                </c:pt>
                <c:pt idx="287">
                  <c:v>858</c:v>
                </c:pt>
                <c:pt idx="288">
                  <c:v>898</c:v>
                </c:pt>
                <c:pt idx="289">
                  <c:v>878</c:v>
                </c:pt>
                <c:pt idx="290">
                  <c:v>918</c:v>
                </c:pt>
                <c:pt idx="291">
                  <c:v>895</c:v>
                </c:pt>
                <c:pt idx="292">
                  <c:v>921</c:v>
                </c:pt>
                <c:pt idx="293">
                  <c:v>899</c:v>
                </c:pt>
                <c:pt idx="294">
                  <c:v>889</c:v>
                </c:pt>
                <c:pt idx="295">
                  <c:v>914</c:v>
                </c:pt>
                <c:pt idx="296">
                  <c:v>900</c:v>
                </c:pt>
                <c:pt idx="297">
                  <c:v>879</c:v>
                </c:pt>
                <c:pt idx="298">
                  <c:v>905</c:v>
                </c:pt>
                <c:pt idx="299">
                  <c:v>905</c:v>
                </c:pt>
                <c:pt idx="300">
                  <c:v>882</c:v>
                </c:pt>
                <c:pt idx="301">
                  <c:v>900</c:v>
                </c:pt>
                <c:pt idx="302">
                  <c:v>903</c:v>
                </c:pt>
                <c:pt idx="303">
                  <c:v>896</c:v>
                </c:pt>
                <c:pt idx="304">
                  <c:v>881</c:v>
                </c:pt>
                <c:pt idx="305">
                  <c:v>900</c:v>
                </c:pt>
                <c:pt idx="306">
                  <c:v>893</c:v>
                </c:pt>
                <c:pt idx="307">
                  <c:v>890</c:v>
                </c:pt>
                <c:pt idx="308">
                  <c:v>911</c:v>
                </c:pt>
                <c:pt idx="309">
                  <c:v>902</c:v>
                </c:pt>
                <c:pt idx="310">
                  <c:v>913</c:v>
                </c:pt>
                <c:pt idx="311">
                  <c:v>869</c:v>
                </c:pt>
                <c:pt idx="312">
                  <c:v>904</c:v>
                </c:pt>
                <c:pt idx="313">
                  <c:v>943</c:v>
                </c:pt>
                <c:pt idx="314">
                  <c:v>884</c:v>
                </c:pt>
                <c:pt idx="315">
                  <c:v>859</c:v>
                </c:pt>
                <c:pt idx="316">
                  <c:v>921</c:v>
                </c:pt>
                <c:pt idx="317">
                  <c:v>923</c:v>
                </c:pt>
                <c:pt idx="318">
                  <c:v>877</c:v>
                </c:pt>
                <c:pt idx="319">
                  <c:v>901</c:v>
                </c:pt>
                <c:pt idx="320">
                  <c:v>890</c:v>
                </c:pt>
                <c:pt idx="321">
                  <c:v>870</c:v>
                </c:pt>
                <c:pt idx="322">
                  <c:v>876</c:v>
                </c:pt>
                <c:pt idx="323">
                  <c:v>889</c:v>
                </c:pt>
                <c:pt idx="324">
                  <c:v>869</c:v>
                </c:pt>
                <c:pt idx="325">
                  <c:v>910</c:v>
                </c:pt>
                <c:pt idx="326">
                  <c:v>885</c:v>
                </c:pt>
                <c:pt idx="327">
                  <c:v>903</c:v>
                </c:pt>
                <c:pt idx="328">
                  <c:v>903</c:v>
                </c:pt>
                <c:pt idx="329">
                  <c:v>896</c:v>
                </c:pt>
                <c:pt idx="330">
                  <c:v>911</c:v>
                </c:pt>
                <c:pt idx="331">
                  <c:v>917</c:v>
                </c:pt>
                <c:pt idx="332">
                  <c:v>899</c:v>
                </c:pt>
                <c:pt idx="333">
                  <c:v>880</c:v>
                </c:pt>
                <c:pt idx="334">
                  <c:v>890</c:v>
                </c:pt>
                <c:pt idx="335">
                  <c:v>910</c:v>
                </c:pt>
                <c:pt idx="336">
                  <c:v>918</c:v>
                </c:pt>
                <c:pt idx="337">
                  <c:v>882</c:v>
                </c:pt>
                <c:pt idx="338">
                  <c:v>887</c:v>
                </c:pt>
                <c:pt idx="339">
                  <c:v>889</c:v>
                </c:pt>
                <c:pt idx="340">
                  <c:v>903</c:v>
                </c:pt>
                <c:pt idx="341">
                  <c:v>884</c:v>
                </c:pt>
                <c:pt idx="342">
                  <c:v>906</c:v>
                </c:pt>
                <c:pt idx="343">
                  <c:v>884</c:v>
                </c:pt>
                <c:pt idx="344">
                  <c:v>905</c:v>
                </c:pt>
                <c:pt idx="345">
                  <c:v>905</c:v>
                </c:pt>
                <c:pt idx="346">
                  <c:v>896</c:v>
                </c:pt>
                <c:pt idx="347">
                  <c:v>870</c:v>
                </c:pt>
                <c:pt idx="348">
                  <c:v>871</c:v>
                </c:pt>
                <c:pt idx="349">
                  <c:v>898</c:v>
                </c:pt>
                <c:pt idx="350">
                  <c:v>895</c:v>
                </c:pt>
                <c:pt idx="351">
                  <c:v>875</c:v>
                </c:pt>
                <c:pt idx="352">
                  <c:v>898</c:v>
                </c:pt>
                <c:pt idx="353">
                  <c:v>913</c:v>
                </c:pt>
                <c:pt idx="354">
                  <c:v>867</c:v>
                </c:pt>
                <c:pt idx="355">
                  <c:v>878</c:v>
                </c:pt>
                <c:pt idx="356">
                  <c:v>896</c:v>
                </c:pt>
                <c:pt idx="357">
                  <c:v>917</c:v>
                </c:pt>
                <c:pt idx="358">
                  <c:v>896</c:v>
                </c:pt>
                <c:pt idx="359">
                  <c:v>920</c:v>
                </c:pt>
                <c:pt idx="360">
                  <c:v>883</c:v>
                </c:pt>
                <c:pt idx="361">
                  <c:v>926</c:v>
                </c:pt>
                <c:pt idx="362">
                  <c:v>910</c:v>
                </c:pt>
                <c:pt idx="363">
                  <c:v>887</c:v>
                </c:pt>
                <c:pt idx="364">
                  <c:v>864</c:v>
                </c:pt>
                <c:pt idx="365">
                  <c:v>895</c:v>
                </c:pt>
                <c:pt idx="366">
                  <c:v>924</c:v>
                </c:pt>
                <c:pt idx="367">
                  <c:v>901</c:v>
                </c:pt>
                <c:pt idx="368">
                  <c:v>871</c:v>
                </c:pt>
                <c:pt idx="369">
                  <c:v>902</c:v>
                </c:pt>
                <c:pt idx="370">
                  <c:v>904</c:v>
                </c:pt>
                <c:pt idx="371">
                  <c:v>898</c:v>
                </c:pt>
                <c:pt idx="372">
                  <c:v>884</c:v>
                </c:pt>
                <c:pt idx="373">
                  <c:v>897</c:v>
                </c:pt>
                <c:pt idx="374">
                  <c:v>861</c:v>
                </c:pt>
                <c:pt idx="375">
                  <c:v>874</c:v>
                </c:pt>
                <c:pt idx="376">
                  <c:v>893</c:v>
                </c:pt>
                <c:pt idx="377">
                  <c:v>872</c:v>
                </c:pt>
                <c:pt idx="378">
                  <c:v>897</c:v>
                </c:pt>
                <c:pt idx="379">
                  <c:v>910</c:v>
                </c:pt>
                <c:pt idx="380">
                  <c:v>892</c:v>
                </c:pt>
                <c:pt idx="381">
                  <c:v>884</c:v>
                </c:pt>
                <c:pt idx="382">
                  <c:v>916</c:v>
                </c:pt>
                <c:pt idx="383">
                  <c:v>889</c:v>
                </c:pt>
                <c:pt idx="384">
                  <c:v>867</c:v>
                </c:pt>
                <c:pt idx="385">
                  <c:v>913</c:v>
                </c:pt>
                <c:pt idx="386">
                  <c:v>875</c:v>
                </c:pt>
                <c:pt idx="387">
                  <c:v>886</c:v>
                </c:pt>
                <c:pt idx="388">
                  <c:v>897</c:v>
                </c:pt>
                <c:pt idx="389">
                  <c:v>876</c:v>
                </c:pt>
                <c:pt idx="390">
                  <c:v>890</c:v>
                </c:pt>
                <c:pt idx="391">
                  <c:v>900</c:v>
                </c:pt>
                <c:pt idx="392">
                  <c:v>860</c:v>
                </c:pt>
                <c:pt idx="393">
                  <c:v>911</c:v>
                </c:pt>
                <c:pt idx="394">
                  <c:v>913</c:v>
                </c:pt>
                <c:pt idx="395">
                  <c:v>910</c:v>
                </c:pt>
                <c:pt idx="396">
                  <c:v>886</c:v>
                </c:pt>
                <c:pt idx="397">
                  <c:v>889</c:v>
                </c:pt>
                <c:pt idx="398">
                  <c:v>886</c:v>
                </c:pt>
                <c:pt idx="399">
                  <c:v>887</c:v>
                </c:pt>
                <c:pt idx="400">
                  <c:v>899</c:v>
                </c:pt>
                <c:pt idx="401">
                  <c:v>875</c:v>
                </c:pt>
                <c:pt idx="402">
                  <c:v>904</c:v>
                </c:pt>
                <c:pt idx="403">
                  <c:v>898</c:v>
                </c:pt>
                <c:pt idx="404">
                  <c:v>906</c:v>
                </c:pt>
                <c:pt idx="405">
                  <c:v>854</c:v>
                </c:pt>
                <c:pt idx="406">
                  <c:v>929</c:v>
                </c:pt>
                <c:pt idx="407">
                  <c:v>884</c:v>
                </c:pt>
                <c:pt idx="408">
                  <c:v>868</c:v>
                </c:pt>
                <c:pt idx="409">
                  <c:v>886</c:v>
                </c:pt>
                <c:pt idx="410">
                  <c:v>903</c:v>
                </c:pt>
                <c:pt idx="411">
                  <c:v>888</c:v>
                </c:pt>
                <c:pt idx="412">
                  <c:v>893</c:v>
                </c:pt>
                <c:pt idx="413">
                  <c:v>889</c:v>
                </c:pt>
                <c:pt idx="414">
                  <c:v>884</c:v>
                </c:pt>
                <c:pt idx="415">
                  <c:v>889</c:v>
                </c:pt>
                <c:pt idx="416">
                  <c:v>904</c:v>
                </c:pt>
                <c:pt idx="417">
                  <c:v>910</c:v>
                </c:pt>
                <c:pt idx="418">
                  <c:v>876</c:v>
                </c:pt>
                <c:pt idx="419">
                  <c:v>853</c:v>
                </c:pt>
                <c:pt idx="420">
                  <c:v>878</c:v>
                </c:pt>
                <c:pt idx="421">
                  <c:v>905</c:v>
                </c:pt>
                <c:pt idx="422">
                  <c:v>922</c:v>
                </c:pt>
                <c:pt idx="423">
                  <c:v>852</c:v>
                </c:pt>
                <c:pt idx="424">
                  <c:v>899</c:v>
                </c:pt>
                <c:pt idx="425">
                  <c:v>915</c:v>
                </c:pt>
                <c:pt idx="426">
                  <c:v>885</c:v>
                </c:pt>
                <c:pt idx="427">
                  <c:v>889</c:v>
                </c:pt>
                <c:pt idx="428">
                  <c:v>892</c:v>
                </c:pt>
                <c:pt idx="429">
                  <c:v>879</c:v>
                </c:pt>
                <c:pt idx="430">
                  <c:v>876</c:v>
                </c:pt>
                <c:pt idx="431">
                  <c:v>871</c:v>
                </c:pt>
                <c:pt idx="432">
                  <c:v>884</c:v>
                </c:pt>
                <c:pt idx="433">
                  <c:v>867</c:v>
                </c:pt>
                <c:pt idx="434">
                  <c:v>875</c:v>
                </c:pt>
                <c:pt idx="435">
                  <c:v>886</c:v>
                </c:pt>
                <c:pt idx="436">
                  <c:v>905</c:v>
                </c:pt>
                <c:pt idx="437">
                  <c:v>904</c:v>
                </c:pt>
                <c:pt idx="438">
                  <c:v>889</c:v>
                </c:pt>
                <c:pt idx="439">
                  <c:v>857</c:v>
                </c:pt>
                <c:pt idx="440">
                  <c:v>866</c:v>
                </c:pt>
                <c:pt idx="441">
                  <c:v>902</c:v>
                </c:pt>
                <c:pt idx="442">
                  <c:v>894</c:v>
                </c:pt>
                <c:pt idx="443">
                  <c:v>883</c:v>
                </c:pt>
                <c:pt idx="444">
                  <c:v>934</c:v>
                </c:pt>
                <c:pt idx="445">
                  <c:v>871</c:v>
                </c:pt>
                <c:pt idx="446">
                  <c:v>897</c:v>
                </c:pt>
                <c:pt idx="447">
                  <c:v>895</c:v>
                </c:pt>
                <c:pt idx="448">
                  <c:v>891</c:v>
                </c:pt>
                <c:pt idx="449">
                  <c:v>888</c:v>
                </c:pt>
                <c:pt idx="450">
                  <c:v>903</c:v>
                </c:pt>
                <c:pt idx="451">
                  <c:v>883</c:v>
                </c:pt>
                <c:pt idx="452">
                  <c:v>900</c:v>
                </c:pt>
                <c:pt idx="453">
                  <c:v>865</c:v>
                </c:pt>
                <c:pt idx="454">
                  <c:v>872</c:v>
                </c:pt>
                <c:pt idx="455">
                  <c:v>862</c:v>
                </c:pt>
                <c:pt idx="456">
                  <c:v>883</c:v>
                </c:pt>
                <c:pt idx="457">
                  <c:v>912</c:v>
                </c:pt>
                <c:pt idx="458">
                  <c:v>918</c:v>
                </c:pt>
                <c:pt idx="459">
                  <c:v>886</c:v>
                </c:pt>
                <c:pt idx="460">
                  <c:v>904</c:v>
                </c:pt>
                <c:pt idx="461">
                  <c:v>883</c:v>
                </c:pt>
                <c:pt idx="462">
                  <c:v>928</c:v>
                </c:pt>
                <c:pt idx="463">
                  <c:v>880</c:v>
                </c:pt>
                <c:pt idx="464">
                  <c:v>785</c:v>
                </c:pt>
                <c:pt idx="465">
                  <c:v>873</c:v>
                </c:pt>
                <c:pt idx="466">
                  <c:v>866</c:v>
                </c:pt>
                <c:pt idx="467">
                  <c:v>906</c:v>
                </c:pt>
                <c:pt idx="468">
                  <c:v>927</c:v>
                </c:pt>
                <c:pt idx="469">
                  <c:v>937</c:v>
                </c:pt>
                <c:pt idx="470">
                  <c:v>896</c:v>
                </c:pt>
                <c:pt idx="471">
                  <c:v>906</c:v>
                </c:pt>
                <c:pt idx="472">
                  <c:v>885</c:v>
                </c:pt>
                <c:pt idx="473">
                  <c:v>917</c:v>
                </c:pt>
                <c:pt idx="474">
                  <c:v>907</c:v>
                </c:pt>
                <c:pt idx="475">
                  <c:v>880</c:v>
                </c:pt>
                <c:pt idx="476">
                  <c:v>866</c:v>
                </c:pt>
                <c:pt idx="477">
                  <c:v>916</c:v>
                </c:pt>
                <c:pt idx="478">
                  <c:v>900</c:v>
                </c:pt>
                <c:pt idx="479">
                  <c:v>918</c:v>
                </c:pt>
                <c:pt idx="480">
                  <c:v>902</c:v>
                </c:pt>
                <c:pt idx="481">
                  <c:v>901</c:v>
                </c:pt>
                <c:pt idx="482">
                  <c:v>922</c:v>
                </c:pt>
                <c:pt idx="483">
                  <c:v>892</c:v>
                </c:pt>
                <c:pt idx="484">
                  <c:v>911</c:v>
                </c:pt>
                <c:pt idx="485">
                  <c:v>898</c:v>
                </c:pt>
                <c:pt idx="486">
                  <c:v>909</c:v>
                </c:pt>
                <c:pt idx="487">
                  <c:v>880</c:v>
                </c:pt>
                <c:pt idx="488">
                  <c:v>886</c:v>
                </c:pt>
                <c:pt idx="489">
                  <c:v>885</c:v>
                </c:pt>
                <c:pt idx="490">
                  <c:v>885</c:v>
                </c:pt>
                <c:pt idx="491">
                  <c:v>913</c:v>
                </c:pt>
                <c:pt idx="492">
                  <c:v>878</c:v>
                </c:pt>
                <c:pt idx="493">
                  <c:v>883</c:v>
                </c:pt>
                <c:pt idx="494">
                  <c:v>904</c:v>
                </c:pt>
                <c:pt idx="495">
                  <c:v>893</c:v>
                </c:pt>
                <c:pt idx="496">
                  <c:v>906</c:v>
                </c:pt>
                <c:pt idx="497">
                  <c:v>901</c:v>
                </c:pt>
                <c:pt idx="498">
                  <c:v>917</c:v>
                </c:pt>
                <c:pt idx="499">
                  <c:v>929</c:v>
                </c:pt>
                <c:pt idx="500">
                  <c:v>946</c:v>
                </c:pt>
                <c:pt idx="501">
                  <c:v>871</c:v>
                </c:pt>
                <c:pt idx="502">
                  <c:v>922</c:v>
                </c:pt>
                <c:pt idx="503">
                  <c:v>920</c:v>
                </c:pt>
                <c:pt idx="504">
                  <c:v>910</c:v>
                </c:pt>
                <c:pt idx="505">
                  <c:v>887</c:v>
                </c:pt>
                <c:pt idx="506">
                  <c:v>940</c:v>
                </c:pt>
                <c:pt idx="507">
                  <c:v>897</c:v>
                </c:pt>
                <c:pt idx="508">
                  <c:v>912</c:v>
                </c:pt>
                <c:pt idx="509">
                  <c:v>876</c:v>
                </c:pt>
                <c:pt idx="510">
                  <c:v>889</c:v>
                </c:pt>
                <c:pt idx="511">
                  <c:v>904</c:v>
                </c:pt>
                <c:pt idx="512">
                  <c:v>897</c:v>
                </c:pt>
                <c:pt idx="513">
                  <c:v>940</c:v>
                </c:pt>
                <c:pt idx="514">
                  <c:v>926</c:v>
                </c:pt>
                <c:pt idx="515">
                  <c:v>939</c:v>
                </c:pt>
                <c:pt idx="516">
                  <c:v>896</c:v>
                </c:pt>
                <c:pt idx="517">
                  <c:v>916</c:v>
                </c:pt>
                <c:pt idx="518">
                  <c:v>922</c:v>
                </c:pt>
                <c:pt idx="519">
                  <c:v>931</c:v>
                </c:pt>
                <c:pt idx="520">
                  <c:v>896</c:v>
                </c:pt>
                <c:pt idx="521">
                  <c:v>936</c:v>
                </c:pt>
                <c:pt idx="522">
                  <c:v>928</c:v>
                </c:pt>
                <c:pt idx="523">
                  <c:v>931</c:v>
                </c:pt>
                <c:pt idx="524">
                  <c:v>917</c:v>
                </c:pt>
                <c:pt idx="525">
                  <c:v>933</c:v>
                </c:pt>
                <c:pt idx="526">
                  <c:v>954</c:v>
                </c:pt>
                <c:pt idx="527">
                  <c:v>966</c:v>
                </c:pt>
                <c:pt idx="528">
                  <c:v>910</c:v>
                </c:pt>
                <c:pt idx="529">
                  <c:v>864</c:v>
                </c:pt>
                <c:pt idx="530">
                  <c:v>925</c:v>
                </c:pt>
                <c:pt idx="531">
                  <c:v>971</c:v>
                </c:pt>
                <c:pt idx="532">
                  <c:v>956</c:v>
                </c:pt>
                <c:pt idx="533">
                  <c:v>920</c:v>
                </c:pt>
                <c:pt idx="534">
                  <c:v>982</c:v>
                </c:pt>
                <c:pt idx="535">
                  <c:v>960</c:v>
                </c:pt>
                <c:pt idx="536">
                  <c:v>1040</c:v>
                </c:pt>
                <c:pt idx="537">
                  <c:v>969</c:v>
                </c:pt>
                <c:pt idx="538">
                  <c:v>956</c:v>
                </c:pt>
                <c:pt idx="539">
                  <c:v>937</c:v>
                </c:pt>
                <c:pt idx="540">
                  <c:v>983</c:v>
                </c:pt>
                <c:pt idx="541">
                  <c:v>963</c:v>
                </c:pt>
                <c:pt idx="542">
                  <c:v>966</c:v>
                </c:pt>
                <c:pt idx="543">
                  <c:v>1010</c:v>
                </c:pt>
                <c:pt idx="544">
                  <c:v>953</c:v>
                </c:pt>
                <c:pt idx="545">
                  <c:v>1027</c:v>
                </c:pt>
                <c:pt idx="546">
                  <c:v>1029</c:v>
                </c:pt>
                <c:pt idx="547">
                  <c:v>1006</c:v>
                </c:pt>
                <c:pt idx="548">
                  <c:v>1053</c:v>
                </c:pt>
                <c:pt idx="549">
                  <c:v>1027</c:v>
                </c:pt>
                <c:pt idx="550">
                  <c:v>1116</c:v>
                </c:pt>
                <c:pt idx="551">
                  <c:v>1096</c:v>
                </c:pt>
                <c:pt idx="552">
                  <c:v>1148</c:v>
                </c:pt>
                <c:pt idx="553">
                  <c:v>1111</c:v>
                </c:pt>
                <c:pt idx="554">
                  <c:v>1088</c:v>
                </c:pt>
                <c:pt idx="555">
                  <c:v>1155</c:v>
                </c:pt>
                <c:pt idx="556">
                  <c:v>1160</c:v>
                </c:pt>
                <c:pt idx="557">
                  <c:v>1122</c:v>
                </c:pt>
                <c:pt idx="558">
                  <c:v>1084</c:v>
                </c:pt>
                <c:pt idx="559">
                  <c:v>1216</c:v>
                </c:pt>
                <c:pt idx="560">
                  <c:v>1174</c:v>
                </c:pt>
                <c:pt idx="561">
                  <c:v>1173</c:v>
                </c:pt>
                <c:pt idx="562">
                  <c:v>1256</c:v>
                </c:pt>
                <c:pt idx="563">
                  <c:v>1318</c:v>
                </c:pt>
                <c:pt idx="564">
                  <c:v>1330</c:v>
                </c:pt>
                <c:pt idx="565">
                  <c:v>1287</c:v>
                </c:pt>
                <c:pt idx="566">
                  <c:v>1363</c:v>
                </c:pt>
                <c:pt idx="567">
                  <c:v>1491</c:v>
                </c:pt>
                <c:pt idx="568">
                  <c:v>1625</c:v>
                </c:pt>
                <c:pt idx="569">
                  <c:v>1703</c:v>
                </c:pt>
                <c:pt idx="570">
                  <c:v>1967</c:v>
                </c:pt>
                <c:pt idx="571">
                  <c:v>2220</c:v>
                </c:pt>
                <c:pt idx="572">
                  <c:v>2822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1629-4354-9265-9CFD1664E3B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943743167"/>
        <c:axId val="943743583"/>
      </c:lineChart>
      <c:catAx>
        <c:axId val="943743167"/>
        <c:scaling>
          <c:orientation val="minMax"/>
        </c:scaling>
        <c:delete val="0"/>
        <c:axPos val="b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943743583"/>
        <c:crosses val="autoZero"/>
        <c:auto val="1"/>
        <c:lblAlgn val="ctr"/>
        <c:lblOffset val="100"/>
        <c:noMultiLvlLbl val="0"/>
      </c:catAx>
      <c:valAx>
        <c:axId val="9437435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/>
                  <a:t>IOPS</a:t>
                </a:r>
                <a:endParaRPr lang="zh-CN" altLang="en-US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94374316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4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seq</a:t>
            </a:r>
            <a:r>
              <a:rPr lang="en-US" altLang="zh-CN" baseline="0"/>
              <a:t> read</a:t>
            </a:r>
            <a:endParaRPr lang="zh-CN" altLang="en-US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v>dm-writecache</c:v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val>
            <c:numRef>
              <c:f>read!$B$1:$B$8</c:f>
              <c:numCache>
                <c:formatCode>General</c:formatCode>
                <c:ptCount val="8"/>
                <c:pt idx="0">
                  <c:v>59964</c:v>
                </c:pt>
                <c:pt idx="1">
                  <c:v>60255</c:v>
                </c:pt>
                <c:pt idx="2">
                  <c:v>60350</c:v>
                </c:pt>
                <c:pt idx="3">
                  <c:v>60382</c:v>
                </c:pt>
                <c:pt idx="4">
                  <c:v>60276</c:v>
                </c:pt>
                <c:pt idx="5">
                  <c:v>60504</c:v>
                </c:pt>
                <c:pt idx="6">
                  <c:v>60547</c:v>
                </c:pt>
                <c:pt idx="7">
                  <c:v>60215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2FD-43B5-A843-A24014537EA1}"/>
            </c:ext>
          </c:extLst>
        </c:ser>
        <c:ser>
          <c:idx val="1"/>
          <c:order val="1"/>
          <c:tx>
            <c:v>dm-cache</c:v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val>
            <c:numRef>
              <c:f>read!$G$1:$G$9</c:f>
              <c:numCache>
                <c:formatCode>General</c:formatCode>
                <c:ptCount val="9"/>
                <c:pt idx="0">
                  <c:v>42739</c:v>
                </c:pt>
                <c:pt idx="1">
                  <c:v>48674</c:v>
                </c:pt>
                <c:pt idx="2">
                  <c:v>48741</c:v>
                </c:pt>
                <c:pt idx="3">
                  <c:v>49334</c:v>
                </c:pt>
                <c:pt idx="4">
                  <c:v>59082</c:v>
                </c:pt>
                <c:pt idx="5">
                  <c:v>60135</c:v>
                </c:pt>
                <c:pt idx="6">
                  <c:v>59915</c:v>
                </c:pt>
                <c:pt idx="7">
                  <c:v>60163</c:v>
                </c:pt>
                <c:pt idx="8">
                  <c:v>60040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F2FD-43B5-A843-A24014537EA1}"/>
            </c:ext>
          </c:extLst>
        </c:ser>
        <c:ser>
          <c:idx val="2"/>
          <c:order val="2"/>
          <c:tx>
            <c:v>hdd-pure</c:v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val>
            <c:numRef>
              <c:f>read!$L$1:$L$8</c:f>
              <c:numCache>
                <c:formatCode>General</c:formatCode>
                <c:ptCount val="8"/>
                <c:pt idx="0">
                  <c:v>59487</c:v>
                </c:pt>
                <c:pt idx="1">
                  <c:v>60174</c:v>
                </c:pt>
                <c:pt idx="2">
                  <c:v>60544</c:v>
                </c:pt>
                <c:pt idx="3">
                  <c:v>60059</c:v>
                </c:pt>
                <c:pt idx="4">
                  <c:v>59810</c:v>
                </c:pt>
                <c:pt idx="5">
                  <c:v>59981</c:v>
                </c:pt>
                <c:pt idx="6">
                  <c:v>59970</c:v>
                </c:pt>
                <c:pt idx="7">
                  <c:v>59849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F2FD-43B5-A843-A24014537EA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865563695"/>
        <c:axId val="865565359"/>
      </c:lineChart>
      <c:catAx>
        <c:axId val="865563695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865565359"/>
        <c:crosses val="autoZero"/>
        <c:auto val="1"/>
        <c:lblAlgn val="ctr"/>
        <c:lblOffset val="100"/>
        <c:noMultiLvlLbl val="0"/>
      </c:catAx>
      <c:valAx>
        <c:axId val="865565359"/>
        <c:scaling>
          <c:orientation val="minMax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/>
                  <a:t>IOPS</a:t>
                </a:r>
                <a:endParaRPr lang="zh-CN" altLang="en-US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86556369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CC485CA-B167-4F48-A283-D85E76A0C015}" type="doc">
      <dgm:prSet loTypeId="urn:microsoft.com/office/officeart/2005/8/layout/pyramid1" loCatId="pyramid" qsTypeId="urn:microsoft.com/office/officeart/2005/8/quickstyle/3d2" qsCatId="3D" csTypeId="urn:microsoft.com/office/officeart/2005/8/colors/accent0_2" csCatId="mainScheme" phldr="1"/>
      <dgm:spPr/>
    </dgm:pt>
    <dgm:pt modelId="{1463F268-7CE8-43C6-99AE-92B93E01E932}">
      <dgm:prSet phldrT="[文本]" custT="1"/>
      <dgm:spPr/>
      <dgm:t>
        <a:bodyPr/>
        <a:lstStyle/>
        <a:p>
          <a:r>
            <a:rPr lang="en-US" altLang="zh-CN" sz="1400" b="0" dirty="0" smtClean="0">
              <a:latin typeface="Consolas" panose="020B0609020204030204" pitchFamily="49" charset="0"/>
            </a:rPr>
            <a:t>Hard Disk Drives</a:t>
          </a:r>
          <a:endParaRPr lang="zh-CN" altLang="en-US" sz="1400" b="0" dirty="0">
            <a:latin typeface="Consolas" panose="020B0609020204030204" pitchFamily="49" charset="0"/>
          </a:endParaRPr>
        </a:p>
      </dgm:t>
    </dgm:pt>
    <dgm:pt modelId="{5FDB7AF0-4917-4D58-BCAB-2CCA5AF31309}" type="parTrans" cxnId="{001000B6-13DF-48A7-A5BF-B5B68F870204}">
      <dgm:prSet/>
      <dgm:spPr/>
      <dgm:t>
        <a:bodyPr/>
        <a:lstStyle/>
        <a:p>
          <a:endParaRPr lang="zh-CN" altLang="en-US" sz="1400" b="1">
            <a:latin typeface="Consolas" panose="020B0609020204030204" pitchFamily="49" charset="0"/>
          </a:endParaRPr>
        </a:p>
      </dgm:t>
    </dgm:pt>
    <dgm:pt modelId="{63DEE50D-3CE7-4576-B7AD-34FB9E1260D7}" type="sibTrans" cxnId="{001000B6-13DF-48A7-A5BF-B5B68F870204}">
      <dgm:prSet/>
      <dgm:spPr/>
      <dgm:t>
        <a:bodyPr/>
        <a:lstStyle/>
        <a:p>
          <a:endParaRPr lang="zh-CN" altLang="en-US" sz="1400" b="1">
            <a:latin typeface="Consolas" panose="020B0609020204030204" pitchFamily="49" charset="0"/>
          </a:endParaRPr>
        </a:p>
      </dgm:t>
    </dgm:pt>
    <dgm:pt modelId="{3CB14560-4272-41C8-BE30-B6BE83214429}">
      <dgm:prSet phldrT="[文本]" custT="1"/>
      <dgm:spPr>
        <a:solidFill>
          <a:schemeClr val="accent2"/>
        </a:solidFill>
      </dgm:spPr>
      <dgm:t>
        <a:bodyPr/>
        <a:lstStyle/>
        <a:p>
          <a:r>
            <a:rPr lang="en-US" altLang="zh-CN" sz="1400" b="0" dirty="0" smtClean="0">
              <a:latin typeface="Consolas" panose="020B0609020204030204" pitchFamily="49" charset="0"/>
            </a:rPr>
            <a:t>NVDIMM</a:t>
          </a:r>
          <a:endParaRPr lang="zh-CN" altLang="en-US" sz="1400" b="0" dirty="0">
            <a:latin typeface="Consolas" panose="020B0609020204030204" pitchFamily="49" charset="0"/>
          </a:endParaRPr>
        </a:p>
      </dgm:t>
    </dgm:pt>
    <dgm:pt modelId="{99F45AF2-EB5C-4924-9A03-965D2D05208D}" type="parTrans" cxnId="{41B822A4-8EE5-4345-9835-98E7504C035E}">
      <dgm:prSet/>
      <dgm:spPr/>
      <dgm:t>
        <a:bodyPr/>
        <a:lstStyle/>
        <a:p>
          <a:endParaRPr lang="zh-CN" altLang="en-US" sz="1400" b="1">
            <a:latin typeface="Consolas" panose="020B0609020204030204" pitchFamily="49" charset="0"/>
          </a:endParaRPr>
        </a:p>
      </dgm:t>
    </dgm:pt>
    <dgm:pt modelId="{1E8443F7-A71B-4D9B-8CCF-A3506EB7E0D9}" type="sibTrans" cxnId="{41B822A4-8EE5-4345-9835-98E7504C035E}">
      <dgm:prSet/>
      <dgm:spPr/>
      <dgm:t>
        <a:bodyPr/>
        <a:lstStyle/>
        <a:p>
          <a:endParaRPr lang="zh-CN" altLang="en-US" sz="1400" b="1">
            <a:latin typeface="Consolas" panose="020B0609020204030204" pitchFamily="49" charset="0"/>
          </a:endParaRPr>
        </a:p>
      </dgm:t>
    </dgm:pt>
    <dgm:pt modelId="{A7D1C336-E523-4DBE-84D2-DAED9C17B1B4}">
      <dgm:prSet phldrT="[文本]" custT="1"/>
      <dgm:spPr/>
      <dgm:t>
        <a:bodyPr/>
        <a:lstStyle/>
        <a:p>
          <a:r>
            <a:rPr lang="en-US" altLang="zh-CN" sz="1400" b="0" dirty="0" err="1" smtClean="0">
              <a:latin typeface="Consolas" panose="020B0609020204030204" pitchFamily="49" charset="0"/>
            </a:rPr>
            <a:t>NVMe</a:t>
          </a:r>
          <a:r>
            <a:rPr lang="en-US" altLang="zh-CN" sz="1400" b="0" dirty="0" smtClean="0">
              <a:latin typeface="Consolas" panose="020B0609020204030204" pitchFamily="49" charset="0"/>
            </a:rPr>
            <a:t> &amp; NAND SSD</a:t>
          </a:r>
          <a:endParaRPr lang="zh-CN" altLang="en-US" sz="1400" b="0" dirty="0">
            <a:latin typeface="Consolas" panose="020B0609020204030204" pitchFamily="49" charset="0"/>
          </a:endParaRPr>
        </a:p>
      </dgm:t>
    </dgm:pt>
    <dgm:pt modelId="{C9ED4F45-5779-4AE1-8593-4E0615B262D4}" type="parTrans" cxnId="{90022DC2-14DC-4856-932C-8BCCEAEE9AE9}">
      <dgm:prSet/>
      <dgm:spPr/>
      <dgm:t>
        <a:bodyPr/>
        <a:lstStyle/>
        <a:p>
          <a:endParaRPr lang="zh-CN" altLang="en-US" sz="1400" b="1">
            <a:latin typeface="Consolas" panose="020B0609020204030204" pitchFamily="49" charset="0"/>
          </a:endParaRPr>
        </a:p>
      </dgm:t>
    </dgm:pt>
    <dgm:pt modelId="{AC56A78C-31B4-46BE-A6E1-6897528CA847}" type="sibTrans" cxnId="{90022DC2-14DC-4856-932C-8BCCEAEE9AE9}">
      <dgm:prSet/>
      <dgm:spPr/>
      <dgm:t>
        <a:bodyPr/>
        <a:lstStyle/>
        <a:p>
          <a:endParaRPr lang="zh-CN" altLang="en-US" sz="1400" b="1">
            <a:latin typeface="Consolas" panose="020B0609020204030204" pitchFamily="49" charset="0"/>
          </a:endParaRPr>
        </a:p>
      </dgm:t>
    </dgm:pt>
    <dgm:pt modelId="{70A0C3FB-60F1-4ACB-A680-42C4C056B103}">
      <dgm:prSet phldrT="[文本]" custT="1"/>
      <dgm:spPr/>
      <dgm:t>
        <a:bodyPr/>
        <a:lstStyle/>
        <a:p>
          <a:r>
            <a:rPr lang="en-US" altLang="zh-CN" sz="1400" b="0" dirty="0" smtClean="0">
              <a:latin typeface="Consolas" panose="020B0609020204030204" pitchFamily="49" charset="0"/>
            </a:rPr>
            <a:t>DDR</a:t>
          </a:r>
          <a:endParaRPr lang="zh-CN" altLang="en-US" sz="1400" b="0" dirty="0">
            <a:latin typeface="Consolas" panose="020B0609020204030204" pitchFamily="49" charset="0"/>
          </a:endParaRPr>
        </a:p>
      </dgm:t>
    </dgm:pt>
    <dgm:pt modelId="{BEC895CC-1EAB-424B-A3AC-5B490F151D6E}" type="parTrans" cxnId="{3FEC35D6-BB10-48BF-8D70-DD31467CDB6B}">
      <dgm:prSet/>
      <dgm:spPr/>
      <dgm:t>
        <a:bodyPr/>
        <a:lstStyle/>
        <a:p>
          <a:endParaRPr lang="zh-CN" altLang="en-US" sz="1400" b="1">
            <a:latin typeface="Consolas" panose="020B0609020204030204" pitchFamily="49" charset="0"/>
          </a:endParaRPr>
        </a:p>
      </dgm:t>
    </dgm:pt>
    <dgm:pt modelId="{643F97CE-65CA-4248-BCCB-F620B54727B9}" type="sibTrans" cxnId="{3FEC35D6-BB10-48BF-8D70-DD31467CDB6B}">
      <dgm:prSet/>
      <dgm:spPr/>
      <dgm:t>
        <a:bodyPr/>
        <a:lstStyle/>
        <a:p>
          <a:endParaRPr lang="zh-CN" altLang="en-US" sz="1400" b="1">
            <a:latin typeface="Consolas" panose="020B0609020204030204" pitchFamily="49" charset="0"/>
          </a:endParaRPr>
        </a:p>
      </dgm:t>
    </dgm:pt>
    <dgm:pt modelId="{10DE03AA-30B5-44CE-B7A3-873183526FA1}">
      <dgm:prSet phldrT="[文本]" custT="1"/>
      <dgm:spPr/>
      <dgm:t>
        <a:bodyPr/>
        <a:lstStyle/>
        <a:p>
          <a:r>
            <a:rPr lang="en-US" altLang="zh-CN" sz="1400" b="0" dirty="0" smtClean="0">
              <a:latin typeface="Consolas" panose="020B0609020204030204" pitchFamily="49" charset="0"/>
            </a:rPr>
            <a:t>CPU</a:t>
          </a:r>
          <a:endParaRPr lang="zh-CN" altLang="en-US" sz="1400" b="0" dirty="0">
            <a:latin typeface="Consolas" panose="020B0609020204030204" pitchFamily="49" charset="0"/>
          </a:endParaRPr>
        </a:p>
      </dgm:t>
    </dgm:pt>
    <dgm:pt modelId="{F2995C81-468D-461F-B75D-CE98DFF68070}" type="sibTrans" cxnId="{172BC8DE-7900-401F-823E-4CA681E655CF}">
      <dgm:prSet/>
      <dgm:spPr/>
      <dgm:t>
        <a:bodyPr/>
        <a:lstStyle/>
        <a:p>
          <a:endParaRPr lang="zh-CN" altLang="en-US" sz="1400" b="1">
            <a:latin typeface="Consolas" panose="020B0609020204030204" pitchFamily="49" charset="0"/>
          </a:endParaRPr>
        </a:p>
      </dgm:t>
    </dgm:pt>
    <dgm:pt modelId="{8E77D2C4-3918-4E70-969F-48C8A76C3159}" type="parTrans" cxnId="{172BC8DE-7900-401F-823E-4CA681E655CF}">
      <dgm:prSet/>
      <dgm:spPr/>
      <dgm:t>
        <a:bodyPr/>
        <a:lstStyle/>
        <a:p>
          <a:endParaRPr lang="zh-CN" altLang="en-US" sz="1400" b="1">
            <a:latin typeface="Consolas" panose="020B0609020204030204" pitchFamily="49" charset="0"/>
          </a:endParaRPr>
        </a:p>
      </dgm:t>
    </dgm:pt>
    <dgm:pt modelId="{B55B432F-0A59-4430-BE15-A621AB8184E7}" type="pres">
      <dgm:prSet presAssocID="{4CC485CA-B167-4F48-A283-D85E76A0C015}" presName="Name0" presStyleCnt="0">
        <dgm:presLayoutVars>
          <dgm:dir/>
          <dgm:animLvl val="lvl"/>
          <dgm:resizeHandles val="exact"/>
        </dgm:presLayoutVars>
      </dgm:prSet>
      <dgm:spPr/>
    </dgm:pt>
    <dgm:pt modelId="{9E7BF99C-DD47-48C5-941D-A191718BF21D}" type="pres">
      <dgm:prSet presAssocID="{10DE03AA-30B5-44CE-B7A3-873183526FA1}" presName="Name8" presStyleCnt="0"/>
      <dgm:spPr/>
    </dgm:pt>
    <dgm:pt modelId="{CCB36A09-0B15-4797-A4DB-770CDB6951BB}" type="pres">
      <dgm:prSet presAssocID="{10DE03AA-30B5-44CE-B7A3-873183526FA1}" presName="level" presStyleLbl="node1" presStyleIdx="0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73E1E4A-4F25-4BB8-A56C-A52AD73C75EC}" type="pres">
      <dgm:prSet presAssocID="{10DE03AA-30B5-44CE-B7A3-873183526FA1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775A4F2-DCF1-4693-94DA-F4C00DF8A6C7}" type="pres">
      <dgm:prSet presAssocID="{70A0C3FB-60F1-4ACB-A680-42C4C056B103}" presName="Name8" presStyleCnt="0"/>
      <dgm:spPr/>
    </dgm:pt>
    <dgm:pt modelId="{FC9B0445-E147-4A76-A6F9-F16F67FB28B0}" type="pres">
      <dgm:prSet presAssocID="{70A0C3FB-60F1-4ACB-A680-42C4C056B103}" presName="level" presStyleLbl="node1" presStyleIdx="1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0E169BA-4EE2-4D51-B72B-13655DEFCBC8}" type="pres">
      <dgm:prSet presAssocID="{70A0C3FB-60F1-4ACB-A680-42C4C056B103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FC5A4FE-56B5-4FE0-9C5E-9300F952E025}" type="pres">
      <dgm:prSet presAssocID="{3CB14560-4272-41C8-BE30-B6BE83214429}" presName="Name8" presStyleCnt="0"/>
      <dgm:spPr/>
    </dgm:pt>
    <dgm:pt modelId="{ED7176C1-7FEB-4FFA-BD9F-6AC8DDBB87C6}" type="pres">
      <dgm:prSet presAssocID="{3CB14560-4272-41C8-BE30-B6BE83214429}" presName="level" presStyleLbl="node1" presStyleIdx="2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8388597-E76B-4FA1-8809-66318D987782}" type="pres">
      <dgm:prSet presAssocID="{3CB14560-4272-41C8-BE30-B6BE83214429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50C25FA-BC28-410F-8FE1-A41E7B41BAE7}" type="pres">
      <dgm:prSet presAssocID="{A7D1C336-E523-4DBE-84D2-DAED9C17B1B4}" presName="Name8" presStyleCnt="0"/>
      <dgm:spPr/>
    </dgm:pt>
    <dgm:pt modelId="{F658B14D-BCFB-471F-A8C0-6301FB512F8F}" type="pres">
      <dgm:prSet presAssocID="{A7D1C336-E523-4DBE-84D2-DAED9C17B1B4}" presName="level" presStyleLbl="node1" presStyleIdx="3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45850C9-39BE-47F8-9249-53E870F80694}" type="pres">
      <dgm:prSet presAssocID="{A7D1C336-E523-4DBE-84D2-DAED9C17B1B4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FECFF59-F745-42FE-87A2-5B081E7740CC}" type="pres">
      <dgm:prSet presAssocID="{1463F268-7CE8-43C6-99AE-92B93E01E932}" presName="Name8" presStyleCnt="0"/>
      <dgm:spPr/>
    </dgm:pt>
    <dgm:pt modelId="{86236B45-81CB-4215-91F4-B1FEF43C211C}" type="pres">
      <dgm:prSet presAssocID="{1463F268-7CE8-43C6-99AE-92B93E01E932}" presName="level" presStyleLbl="node1" presStyleIdx="4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98CFC94-8E2C-4D8D-9BBD-0D10A8EF9C13}" type="pres">
      <dgm:prSet presAssocID="{1463F268-7CE8-43C6-99AE-92B93E01E932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3ECEF623-7CDB-49CF-BBD9-E954EB0112CA}" type="presOf" srcId="{3CB14560-4272-41C8-BE30-B6BE83214429}" destId="{ED7176C1-7FEB-4FFA-BD9F-6AC8DDBB87C6}" srcOrd="0" destOrd="0" presId="urn:microsoft.com/office/officeart/2005/8/layout/pyramid1"/>
    <dgm:cxn modelId="{F917580E-414D-4C6E-B23D-57E939C883B3}" type="presOf" srcId="{10DE03AA-30B5-44CE-B7A3-873183526FA1}" destId="{CCB36A09-0B15-4797-A4DB-770CDB6951BB}" srcOrd="0" destOrd="0" presId="urn:microsoft.com/office/officeart/2005/8/layout/pyramid1"/>
    <dgm:cxn modelId="{3B002880-09D2-4D77-813F-EC793CDAC859}" type="presOf" srcId="{1463F268-7CE8-43C6-99AE-92B93E01E932}" destId="{86236B45-81CB-4215-91F4-B1FEF43C211C}" srcOrd="0" destOrd="0" presId="urn:microsoft.com/office/officeart/2005/8/layout/pyramid1"/>
    <dgm:cxn modelId="{EF29D26F-2069-479D-B0F2-B98AC8CC2E05}" type="presOf" srcId="{4CC485CA-B167-4F48-A283-D85E76A0C015}" destId="{B55B432F-0A59-4430-BE15-A621AB8184E7}" srcOrd="0" destOrd="0" presId="urn:microsoft.com/office/officeart/2005/8/layout/pyramid1"/>
    <dgm:cxn modelId="{FB315A44-59F0-4EF5-9ACD-2306AA3D1BF4}" type="presOf" srcId="{1463F268-7CE8-43C6-99AE-92B93E01E932}" destId="{C98CFC94-8E2C-4D8D-9BBD-0D10A8EF9C13}" srcOrd="1" destOrd="0" presId="urn:microsoft.com/office/officeart/2005/8/layout/pyramid1"/>
    <dgm:cxn modelId="{41B822A4-8EE5-4345-9835-98E7504C035E}" srcId="{4CC485CA-B167-4F48-A283-D85E76A0C015}" destId="{3CB14560-4272-41C8-BE30-B6BE83214429}" srcOrd="2" destOrd="0" parTransId="{99F45AF2-EB5C-4924-9A03-965D2D05208D}" sibTransId="{1E8443F7-A71B-4D9B-8CCF-A3506EB7E0D9}"/>
    <dgm:cxn modelId="{F81B9423-3E7D-435C-94D6-123B6E0D1B50}" type="presOf" srcId="{3CB14560-4272-41C8-BE30-B6BE83214429}" destId="{F8388597-E76B-4FA1-8809-66318D987782}" srcOrd="1" destOrd="0" presId="urn:microsoft.com/office/officeart/2005/8/layout/pyramid1"/>
    <dgm:cxn modelId="{172BC8DE-7900-401F-823E-4CA681E655CF}" srcId="{4CC485CA-B167-4F48-A283-D85E76A0C015}" destId="{10DE03AA-30B5-44CE-B7A3-873183526FA1}" srcOrd="0" destOrd="0" parTransId="{8E77D2C4-3918-4E70-969F-48C8A76C3159}" sibTransId="{F2995C81-468D-461F-B75D-CE98DFF68070}"/>
    <dgm:cxn modelId="{FC129BD8-3833-406C-A966-CCA7ABBCE56E}" type="presOf" srcId="{A7D1C336-E523-4DBE-84D2-DAED9C17B1B4}" destId="{F658B14D-BCFB-471F-A8C0-6301FB512F8F}" srcOrd="0" destOrd="0" presId="urn:microsoft.com/office/officeart/2005/8/layout/pyramid1"/>
    <dgm:cxn modelId="{61C64AF4-B9FD-429A-B1DA-13DCB71C23F5}" type="presOf" srcId="{A7D1C336-E523-4DBE-84D2-DAED9C17B1B4}" destId="{E45850C9-39BE-47F8-9249-53E870F80694}" srcOrd="1" destOrd="0" presId="urn:microsoft.com/office/officeart/2005/8/layout/pyramid1"/>
    <dgm:cxn modelId="{001000B6-13DF-48A7-A5BF-B5B68F870204}" srcId="{4CC485CA-B167-4F48-A283-D85E76A0C015}" destId="{1463F268-7CE8-43C6-99AE-92B93E01E932}" srcOrd="4" destOrd="0" parTransId="{5FDB7AF0-4917-4D58-BCAB-2CCA5AF31309}" sibTransId="{63DEE50D-3CE7-4576-B7AD-34FB9E1260D7}"/>
    <dgm:cxn modelId="{3FEC35D6-BB10-48BF-8D70-DD31467CDB6B}" srcId="{4CC485CA-B167-4F48-A283-D85E76A0C015}" destId="{70A0C3FB-60F1-4ACB-A680-42C4C056B103}" srcOrd="1" destOrd="0" parTransId="{BEC895CC-1EAB-424B-A3AC-5B490F151D6E}" sibTransId="{643F97CE-65CA-4248-BCCB-F620B54727B9}"/>
    <dgm:cxn modelId="{E99C47A7-D71E-481C-A188-77D2A197F07F}" type="presOf" srcId="{70A0C3FB-60F1-4ACB-A680-42C4C056B103}" destId="{FC9B0445-E147-4A76-A6F9-F16F67FB28B0}" srcOrd="0" destOrd="0" presId="urn:microsoft.com/office/officeart/2005/8/layout/pyramid1"/>
    <dgm:cxn modelId="{F9A726E6-5CD8-4CAD-B65C-392EFBC2CF6A}" type="presOf" srcId="{10DE03AA-30B5-44CE-B7A3-873183526FA1}" destId="{173E1E4A-4F25-4BB8-A56C-A52AD73C75EC}" srcOrd="1" destOrd="0" presId="urn:microsoft.com/office/officeart/2005/8/layout/pyramid1"/>
    <dgm:cxn modelId="{90022DC2-14DC-4856-932C-8BCCEAEE9AE9}" srcId="{4CC485CA-B167-4F48-A283-D85E76A0C015}" destId="{A7D1C336-E523-4DBE-84D2-DAED9C17B1B4}" srcOrd="3" destOrd="0" parTransId="{C9ED4F45-5779-4AE1-8593-4E0615B262D4}" sibTransId="{AC56A78C-31B4-46BE-A6E1-6897528CA847}"/>
    <dgm:cxn modelId="{178B7623-D71F-4505-956D-19A19F4AF88E}" type="presOf" srcId="{70A0C3FB-60F1-4ACB-A680-42C4C056B103}" destId="{70E169BA-4EE2-4D51-B72B-13655DEFCBC8}" srcOrd="1" destOrd="0" presId="urn:microsoft.com/office/officeart/2005/8/layout/pyramid1"/>
    <dgm:cxn modelId="{3A7017F7-5018-4F45-B7B5-9F7486AB0168}" type="presParOf" srcId="{B55B432F-0A59-4430-BE15-A621AB8184E7}" destId="{9E7BF99C-DD47-48C5-941D-A191718BF21D}" srcOrd="0" destOrd="0" presId="urn:microsoft.com/office/officeart/2005/8/layout/pyramid1"/>
    <dgm:cxn modelId="{E3941C63-6278-42E3-A8AF-412CE0CF8D87}" type="presParOf" srcId="{9E7BF99C-DD47-48C5-941D-A191718BF21D}" destId="{CCB36A09-0B15-4797-A4DB-770CDB6951BB}" srcOrd="0" destOrd="0" presId="urn:microsoft.com/office/officeart/2005/8/layout/pyramid1"/>
    <dgm:cxn modelId="{6368B7F8-F5B5-40D1-98D6-26EF288FEC50}" type="presParOf" srcId="{9E7BF99C-DD47-48C5-941D-A191718BF21D}" destId="{173E1E4A-4F25-4BB8-A56C-A52AD73C75EC}" srcOrd="1" destOrd="0" presId="urn:microsoft.com/office/officeart/2005/8/layout/pyramid1"/>
    <dgm:cxn modelId="{124D8329-F1DC-4B1F-AF9E-89E72AFCD047}" type="presParOf" srcId="{B55B432F-0A59-4430-BE15-A621AB8184E7}" destId="{F775A4F2-DCF1-4693-94DA-F4C00DF8A6C7}" srcOrd="1" destOrd="0" presId="urn:microsoft.com/office/officeart/2005/8/layout/pyramid1"/>
    <dgm:cxn modelId="{1E952230-A29D-4AE6-88EE-373CE4AF1E8E}" type="presParOf" srcId="{F775A4F2-DCF1-4693-94DA-F4C00DF8A6C7}" destId="{FC9B0445-E147-4A76-A6F9-F16F67FB28B0}" srcOrd="0" destOrd="0" presId="urn:microsoft.com/office/officeart/2005/8/layout/pyramid1"/>
    <dgm:cxn modelId="{21DFECE1-788D-4C34-9D5E-ECEF84244545}" type="presParOf" srcId="{F775A4F2-DCF1-4693-94DA-F4C00DF8A6C7}" destId="{70E169BA-4EE2-4D51-B72B-13655DEFCBC8}" srcOrd="1" destOrd="0" presId="urn:microsoft.com/office/officeart/2005/8/layout/pyramid1"/>
    <dgm:cxn modelId="{520272D6-FE52-48DD-A3DD-ADAE98F34F80}" type="presParOf" srcId="{B55B432F-0A59-4430-BE15-A621AB8184E7}" destId="{8FC5A4FE-56B5-4FE0-9C5E-9300F952E025}" srcOrd="2" destOrd="0" presId="urn:microsoft.com/office/officeart/2005/8/layout/pyramid1"/>
    <dgm:cxn modelId="{536F6B29-F136-4052-A15B-FD2603DACB14}" type="presParOf" srcId="{8FC5A4FE-56B5-4FE0-9C5E-9300F952E025}" destId="{ED7176C1-7FEB-4FFA-BD9F-6AC8DDBB87C6}" srcOrd="0" destOrd="0" presId="urn:microsoft.com/office/officeart/2005/8/layout/pyramid1"/>
    <dgm:cxn modelId="{8D074DCC-57B9-40AB-97DF-C7A5AF3E81A9}" type="presParOf" srcId="{8FC5A4FE-56B5-4FE0-9C5E-9300F952E025}" destId="{F8388597-E76B-4FA1-8809-66318D987782}" srcOrd="1" destOrd="0" presId="urn:microsoft.com/office/officeart/2005/8/layout/pyramid1"/>
    <dgm:cxn modelId="{F7CE802D-97D8-47BD-8DBD-D17543960897}" type="presParOf" srcId="{B55B432F-0A59-4430-BE15-A621AB8184E7}" destId="{550C25FA-BC28-410F-8FE1-A41E7B41BAE7}" srcOrd="3" destOrd="0" presId="urn:microsoft.com/office/officeart/2005/8/layout/pyramid1"/>
    <dgm:cxn modelId="{8DA738B4-0C1D-44E4-9A60-CE313F8B0CC1}" type="presParOf" srcId="{550C25FA-BC28-410F-8FE1-A41E7B41BAE7}" destId="{F658B14D-BCFB-471F-A8C0-6301FB512F8F}" srcOrd="0" destOrd="0" presId="urn:microsoft.com/office/officeart/2005/8/layout/pyramid1"/>
    <dgm:cxn modelId="{818D0E6E-33A8-4F66-B816-78EC29108046}" type="presParOf" srcId="{550C25FA-BC28-410F-8FE1-A41E7B41BAE7}" destId="{E45850C9-39BE-47F8-9249-53E870F80694}" srcOrd="1" destOrd="0" presId="urn:microsoft.com/office/officeart/2005/8/layout/pyramid1"/>
    <dgm:cxn modelId="{CBEF7892-6B52-46BC-8E94-1C4C9B2FABF1}" type="presParOf" srcId="{B55B432F-0A59-4430-BE15-A621AB8184E7}" destId="{7FECFF59-F745-42FE-87A2-5B081E7740CC}" srcOrd="4" destOrd="0" presId="urn:microsoft.com/office/officeart/2005/8/layout/pyramid1"/>
    <dgm:cxn modelId="{BF56054A-1307-4ECE-AF77-D09AB88EEE9D}" type="presParOf" srcId="{7FECFF59-F745-42FE-87A2-5B081E7740CC}" destId="{86236B45-81CB-4215-91F4-B1FEF43C211C}" srcOrd="0" destOrd="0" presId="urn:microsoft.com/office/officeart/2005/8/layout/pyramid1"/>
    <dgm:cxn modelId="{6607A5A5-8294-4961-9250-26C42547C5D8}" type="presParOf" srcId="{7FECFF59-F745-42FE-87A2-5B081E7740CC}" destId="{C98CFC94-8E2C-4D8D-9BBD-0D10A8EF9C13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CB36A09-0B15-4797-A4DB-770CDB6951BB}">
      <dsp:nvSpPr>
        <dsp:cNvPr id="0" name=""/>
        <dsp:cNvSpPr/>
      </dsp:nvSpPr>
      <dsp:spPr>
        <a:xfrm>
          <a:off x="2183248" y="0"/>
          <a:ext cx="1091624" cy="578214"/>
        </a:xfrm>
        <a:prstGeom prst="trapezoid">
          <a:avLst>
            <a:gd name="adj" fmla="val 94396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l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400" b="0" kern="1200" dirty="0" smtClean="0">
              <a:latin typeface="Consolas" panose="020B0609020204030204" pitchFamily="49" charset="0"/>
            </a:rPr>
            <a:t>CPU</a:t>
          </a:r>
          <a:endParaRPr lang="zh-CN" altLang="en-US" sz="1400" b="0" kern="1200" dirty="0">
            <a:latin typeface="Consolas" panose="020B0609020204030204" pitchFamily="49" charset="0"/>
          </a:endParaRPr>
        </a:p>
      </dsp:txBody>
      <dsp:txXfrm>
        <a:off x="2183248" y="0"/>
        <a:ext cx="1091624" cy="578214"/>
      </dsp:txXfrm>
    </dsp:sp>
    <dsp:sp modelId="{FC9B0445-E147-4A76-A6F9-F16F67FB28B0}">
      <dsp:nvSpPr>
        <dsp:cNvPr id="0" name=""/>
        <dsp:cNvSpPr/>
      </dsp:nvSpPr>
      <dsp:spPr>
        <a:xfrm>
          <a:off x="1637436" y="578214"/>
          <a:ext cx="2183248" cy="578214"/>
        </a:xfrm>
        <a:prstGeom prst="trapezoid">
          <a:avLst>
            <a:gd name="adj" fmla="val 94396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l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400" b="0" kern="1200" dirty="0" smtClean="0">
              <a:latin typeface="Consolas" panose="020B0609020204030204" pitchFamily="49" charset="0"/>
            </a:rPr>
            <a:t>DDR</a:t>
          </a:r>
          <a:endParaRPr lang="zh-CN" altLang="en-US" sz="1400" b="0" kern="1200" dirty="0">
            <a:latin typeface="Consolas" panose="020B0609020204030204" pitchFamily="49" charset="0"/>
          </a:endParaRPr>
        </a:p>
      </dsp:txBody>
      <dsp:txXfrm>
        <a:off x="2019504" y="578214"/>
        <a:ext cx="1419111" cy="578214"/>
      </dsp:txXfrm>
    </dsp:sp>
    <dsp:sp modelId="{ED7176C1-7FEB-4FFA-BD9F-6AC8DDBB87C6}">
      <dsp:nvSpPr>
        <dsp:cNvPr id="0" name=""/>
        <dsp:cNvSpPr/>
      </dsp:nvSpPr>
      <dsp:spPr>
        <a:xfrm>
          <a:off x="1091624" y="1156428"/>
          <a:ext cx="3274872" cy="578214"/>
        </a:xfrm>
        <a:prstGeom prst="trapezoid">
          <a:avLst>
            <a:gd name="adj" fmla="val 94396"/>
          </a:avLst>
        </a:prstGeom>
        <a:solidFill>
          <a:schemeClr val="accent2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400" b="0" kern="1200" dirty="0" smtClean="0">
              <a:latin typeface="Consolas" panose="020B0609020204030204" pitchFamily="49" charset="0"/>
            </a:rPr>
            <a:t>NVDIMM</a:t>
          </a:r>
          <a:endParaRPr lang="zh-CN" altLang="en-US" sz="1400" b="0" kern="1200" dirty="0">
            <a:latin typeface="Consolas" panose="020B0609020204030204" pitchFamily="49" charset="0"/>
          </a:endParaRPr>
        </a:p>
      </dsp:txBody>
      <dsp:txXfrm>
        <a:off x="1664726" y="1156428"/>
        <a:ext cx="2128666" cy="578214"/>
      </dsp:txXfrm>
    </dsp:sp>
    <dsp:sp modelId="{F658B14D-BCFB-471F-A8C0-6301FB512F8F}">
      <dsp:nvSpPr>
        <dsp:cNvPr id="0" name=""/>
        <dsp:cNvSpPr/>
      </dsp:nvSpPr>
      <dsp:spPr>
        <a:xfrm>
          <a:off x="545812" y="1734643"/>
          <a:ext cx="4366496" cy="578214"/>
        </a:xfrm>
        <a:prstGeom prst="trapezoid">
          <a:avLst>
            <a:gd name="adj" fmla="val 94396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l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400" b="0" kern="1200" dirty="0" err="1" smtClean="0">
              <a:latin typeface="Consolas" panose="020B0609020204030204" pitchFamily="49" charset="0"/>
            </a:rPr>
            <a:t>NVMe</a:t>
          </a:r>
          <a:r>
            <a:rPr lang="en-US" altLang="zh-CN" sz="1400" b="0" kern="1200" dirty="0" smtClean="0">
              <a:latin typeface="Consolas" panose="020B0609020204030204" pitchFamily="49" charset="0"/>
            </a:rPr>
            <a:t> &amp; NAND SSD</a:t>
          </a:r>
          <a:endParaRPr lang="zh-CN" altLang="en-US" sz="1400" b="0" kern="1200" dirty="0">
            <a:latin typeface="Consolas" panose="020B0609020204030204" pitchFamily="49" charset="0"/>
          </a:endParaRPr>
        </a:p>
      </dsp:txBody>
      <dsp:txXfrm>
        <a:off x="1309948" y="1734643"/>
        <a:ext cx="2838222" cy="578214"/>
      </dsp:txXfrm>
    </dsp:sp>
    <dsp:sp modelId="{86236B45-81CB-4215-91F4-B1FEF43C211C}">
      <dsp:nvSpPr>
        <dsp:cNvPr id="0" name=""/>
        <dsp:cNvSpPr/>
      </dsp:nvSpPr>
      <dsp:spPr>
        <a:xfrm>
          <a:off x="0" y="2312857"/>
          <a:ext cx="5458120" cy="578214"/>
        </a:xfrm>
        <a:prstGeom prst="trapezoid">
          <a:avLst>
            <a:gd name="adj" fmla="val 94396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l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400" b="0" kern="1200" dirty="0" smtClean="0">
              <a:latin typeface="Consolas" panose="020B0609020204030204" pitchFamily="49" charset="0"/>
            </a:rPr>
            <a:t>Hard Disk Drives</a:t>
          </a:r>
          <a:endParaRPr lang="zh-CN" altLang="en-US" sz="1400" b="0" kern="1200" dirty="0">
            <a:latin typeface="Consolas" panose="020B0609020204030204" pitchFamily="49" charset="0"/>
          </a:endParaRPr>
        </a:p>
      </dsp:txBody>
      <dsp:txXfrm>
        <a:off x="955170" y="2312857"/>
        <a:ext cx="3547778" cy="57821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sz="1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1C0EDC-3B04-4D43-AC98-A606493C474D}" type="datetimeFigureOut">
              <a:rPr lang="en-US" sz="1000" smtClean="0">
                <a:latin typeface="Arial" pitchFamily="34" charset="0"/>
                <a:cs typeface="Arial" pitchFamily="34" charset="0"/>
              </a:rPr>
              <a:pPr/>
              <a:t>10/12/2019</a:t>
            </a:fld>
            <a:endParaRPr lang="en-US" sz="1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lvl="0"/>
            <a:r>
              <a:rPr lang="en-US" sz="800" cap="all" dirty="0">
                <a:solidFill>
                  <a:srgbClr val="939598"/>
                </a:solidFill>
                <a:latin typeface="Arial" pitchFamily="34" charset="0"/>
                <a:cs typeface="Arial" pitchFamily="34" charset="0"/>
              </a:rPr>
              <a:t>2011 LENOVO CONFIDENTIAL. All rights reserved.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7F3538-DD9D-4F25-8311-592750C50641}" type="slidenum">
              <a:rPr lang="en-US" sz="800" smtClean="0">
                <a:latin typeface="Arial" pitchFamily="34" charset="0"/>
                <a:cs typeface="Arial" pitchFamily="34" charset="0"/>
              </a:rPr>
              <a:pPr/>
              <a:t>‹#›</a:t>
            </a:fld>
            <a:endParaRPr lang="en-US" sz="8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9155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>
                <a:latin typeface="Arial" pitchFamily="34" charset="0"/>
                <a:cs typeface="Arial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>
                <a:latin typeface="Arial" pitchFamily="34" charset="0"/>
                <a:cs typeface="Arial" pitchFamily="34" charset="0"/>
              </a:defRPr>
            </a:lvl1pPr>
          </a:lstStyle>
          <a:p>
            <a:fld id="{F23CF275-28B3-497F-9AED-85D5F023BA5C}" type="datetimeFigureOut">
              <a:rPr lang="en-US" smtClean="0"/>
              <a:pPr/>
              <a:t>10/12/2019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z="800" cap="all" dirty="0">
                <a:solidFill>
                  <a:srgbClr val="939598"/>
                </a:solidFill>
              </a:rPr>
              <a:t>2011 LENOVO CONFIDENTIAL. All rights reserved.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latin typeface="Arial" pitchFamily="34" charset="0"/>
                <a:cs typeface="Arial" pitchFamily="34" charset="0"/>
              </a:defRPr>
            </a:lvl1pPr>
          </a:lstStyle>
          <a:p>
            <a:fld id="{4AED87EB-65D7-4500-873C-410831173A8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3313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18" Type="http://schemas.openxmlformats.org/officeDocument/2006/relationships/image" Target="../media/image19.png"/><Relationship Id="rId3" Type="http://schemas.openxmlformats.org/officeDocument/2006/relationships/image" Target="../media/image4.png"/><Relationship Id="rId21" Type="http://schemas.openxmlformats.org/officeDocument/2006/relationships/image" Target="../media/image22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image" Target="../media/image18.png"/><Relationship Id="rId2" Type="http://schemas.openxmlformats.org/officeDocument/2006/relationships/image" Target="../media/image3.jpeg"/><Relationship Id="rId16" Type="http://schemas.openxmlformats.org/officeDocument/2006/relationships/image" Target="../media/image17.png"/><Relationship Id="rId20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19" Type="http://schemas.openxmlformats.org/officeDocument/2006/relationships/image" Target="../media/image20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18" Type="http://schemas.openxmlformats.org/officeDocument/2006/relationships/image" Target="../media/image19.png"/><Relationship Id="rId3" Type="http://schemas.openxmlformats.org/officeDocument/2006/relationships/image" Target="../media/image4.png"/><Relationship Id="rId21" Type="http://schemas.openxmlformats.org/officeDocument/2006/relationships/image" Target="../media/image22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image" Target="../media/image18.png"/><Relationship Id="rId2" Type="http://schemas.openxmlformats.org/officeDocument/2006/relationships/image" Target="../media/image3.jpeg"/><Relationship Id="rId16" Type="http://schemas.openxmlformats.org/officeDocument/2006/relationships/image" Target="../media/image17.png"/><Relationship Id="rId20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19" Type="http://schemas.openxmlformats.org/officeDocument/2006/relationships/image" Target="../media/image20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18" Type="http://schemas.openxmlformats.org/officeDocument/2006/relationships/image" Target="../media/image30.png"/><Relationship Id="rId3" Type="http://schemas.openxmlformats.org/officeDocument/2006/relationships/image" Target="../media/image4.png"/><Relationship Id="rId21" Type="http://schemas.openxmlformats.org/officeDocument/2006/relationships/image" Target="../media/image33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image" Target="../media/image18.png"/><Relationship Id="rId2" Type="http://schemas.openxmlformats.org/officeDocument/2006/relationships/image" Target="../media/image1.jpeg"/><Relationship Id="rId16" Type="http://schemas.openxmlformats.org/officeDocument/2006/relationships/image" Target="../media/image29.png"/><Relationship Id="rId20" Type="http://schemas.openxmlformats.org/officeDocument/2006/relationships/image" Target="../media/image3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28.png"/><Relationship Id="rId10" Type="http://schemas.openxmlformats.org/officeDocument/2006/relationships/image" Target="../media/image11.png"/><Relationship Id="rId19" Type="http://schemas.openxmlformats.org/officeDocument/2006/relationships/image" Target="../media/image3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27.png"/><Relationship Id="rId22" Type="http://schemas.openxmlformats.org/officeDocument/2006/relationships/image" Target="../media/image2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893"/>
            <a:ext cx="12190415" cy="6857107"/>
          </a:xfrm>
          <a:prstGeom prst="rect">
            <a:avLst/>
          </a:prstGeom>
        </p:spPr>
      </p:pic>
      <p:sp>
        <p:nvSpPr>
          <p:cNvPr id="56" name="Title 16"/>
          <p:cNvSpPr>
            <a:spLocks noGrp="1"/>
          </p:cNvSpPr>
          <p:nvPr>
            <p:ph type="title" hasCustomPrompt="1"/>
          </p:nvPr>
        </p:nvSpPr>
        <p:spPr bwMode="gray">
          <a:xfrm>
            <a:off x="548640" y="2048256"/>
            <a:ext cx="8723376" cy="1581912"/>
          </a:xfrm>
          <a:prstGeom prst="rect">
            <a:avLst/>
          </a:prstGeom>
        </p:spPr>
        <p:txBody>
          <a:bodyPr lIns="0" tIns="60949" rIns="121899" bIns="60949" anchor="b" anchorCtr="0"/>
          <a:lstStyle>
            <a:lvl1pPr marL="0" algn="l" defTabSz="1218987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lang="en-US" sz="6000" b="0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/>
              <a:t>Click to edit text, two lines maximum</a:t>
            </a:r>
          </a:p>
        </p:txBody>
      </p:sp>
      <p:sp>
        <p:nvSpPr>
          <p:cNvPr id="62" name="Footer Placeholder 61"/>
          <p:cNvSpPr>
            <a:spLocks noGrp="1"/>
          </p:cNvSpPr>
          <p:nvPr>
            <p:ph type="ftr" sz="quarter" idx="10"/>
          </p:nvPr>
        </p:nvSpPr>
        <p:spPr>
          <a:xfrm>
            <a:off x="548640" y="6473952"/>
            <a:ext cx="3860800" cy="153888"/>
          </a:xfrm>
        </p:spPr>
        <p:txBody>
          <a:bodyPr lIns="0"/>
          <a:lstStyle>
            <a:lvl1pPr>
              <a:defRPr cap="none"/>
            </a:lvl1pPr>
          </a:lstStyle>
          <a:p>
            <a:r>
              <a:rPr lang="en-US" sz="1000">
                <a:solidFill>
                  <a:srgbClr val="939598"/>
                </a:solidFill>
                <a:cs typeface="Arial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55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548640" y="4059936"/>
            <a:ext cx="8714232" cy="457200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b="0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 placeholder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548640" y="4800600"/>
            <a:ext cx="6409944" cy="51206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endParaRPr lang="en-US" dirty="0"/>
          </a:p>
        </p:txBody>
      </p:sp>
      <p:sp>
        <p:nvSpPr>
          <p:cNvPr id="20" name="Rectangle 19"/>
          <p:cNvSpPr/>
          <p:nvPr userDrawn="1"/>
        </p:nvSpPr>
        <p:spPr bwMode="black">
          <a:xfrm>
            <a:off x="548640" y="4557713"/>
            <a:ext cx="1097683" cy="1067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/>
          <p:cNvCxnSpPr/>
          <p:nvPr userDrawn="1"/>
        </p:nvCxnSpPr>
        <p:spPr>
          <a:xfrm>
            <a:off x="548640" y="4664439"/>
            <a:ext cx="10419093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" descr="C:\Users\kathyp\Documents\00_Brand-Resources\Multimode Elements\Multimode Icons\PNG\Multimode-Icon_HANG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040" y="5468108"/>
            <a:ext cx="311886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3" descr="C:\Users\kathyp\Documents\00_Brand-Resources\Multimode Elements\Multimode Icons\PNG\Multimode-Icon_HOLD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9824" y="5468108"/>
            <a:ext cx="311886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 descr="C:\Users\kathyp\Documents\00_Brand-Resources\Multimode Elements\Multimode Icons\PNG\Multimode-Icon_LAPTOP.png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7211" y="5468108"/>
            <a:ext cx="311886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5" descr="C:\Users\kathyp\Documents\00_Brand-Resources\Multimode Elements\Multimode Icons\PNG\Multimode-Icon_STAND.png"/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7392" y="5468108"/>
            <a:ext cx="311886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6" descr="C:\Users\kathyp\Documents\00_Brand-Resources\Multimode Elements\Multimode Icons\PNG\Multimode-Icon_STAND-Tablet.png"/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1176" y="5468108"/>
            <a:ext cx="311886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7" descr="C:\Users\kathyp\Documents\00_Brand-Resources\Multimode Elements\Multimode Icons\PNG\Multimode-Icon_TABLE.png"/>
          <p:cNvPicPr>
            <a:picLocks noChangeAspect="1" noChangeArrowheads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8563" y="5468108"/>
            <a:ext cx="311886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8" descr="C:\Users\kathyp\Documents\00_Brand-Resources\Multimode Elements\Multimode Icons\PNG\Multimode-Icon_TABLET.png"/>
          <p:cNvPicPr>
            <a:picLocks noChangeAspect="1" noChangeArrowheads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5950" y="5468108"/>
            <a:ext cx="311886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9" descr="C:\Users\kathyp\Documents\00_Brand-Resources\Multimode Elements\Multimode Icons\PNG\Multimode-Icon_TENT.png"/>
          <p:cNvPicPr>
            <a:picLocks noChangeAspect="1" noChangeArrowheads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2528" y="5468108"/>
            <a:ext cx="311886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10" descr="C:\Users\kathyp\Documents\00_Brand-Resources\Multimode Elements\Multimode Icons\PNG\Multimode-Icon_TILT.png"/>
          <p:cNvPicPr>
            <a:picLocks noChangeAspect="1" noChangeArrowheads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6312" y="5468108"/>
            <a:ext cx="311886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11" descr="C:\Users\kathyp\Documents\00_Brand-Resources\Multimode Elements\Multimode Icons\PNG\Multimode-Icon_TV.png"/>
          <p:cNvPicPr>
            <a:picLocks noChangeAspect="1" noChangeArrowheads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3707" y="5468108"/>
            <a:ext cx="311886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Group 32"/>
          <p:cNvGrpSpPr/>
          <p:nvPr userDrawn="1"/>
        </p:nvGrpSpPr>
        <p:grpSpPr>
          <a:xfrm>
            <a:off x="2024598" y="5468108"/>
            <a:ext cx="310896" cy="310896"/>
            <a:chOff x="2024598" y="5468108"/>
            <a:chExt cx="310896" cy="310896"/>
          </a:xfrm>
        </p:grpSpPr>
        <p:sp>
          <p:nvSpPr>
            <p:cNvPr id="34" name="Oval 33"/>
            <p:cNvSpPr/>
            <p:nvPr userDrawn="1"/>
          </p:nvSpPr>
          <p:spPr>
            <a:xfrm>
              <a:off x="2024598" y="5468108"/>
              <a:ext cx="310896" cy="31089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35" name="Picture 34"/>
            <p:cNvPicPr>
              <a:picLocks noChangeAspect="1"/>
            </p:cNvPicPr>
            <p:nvPr userDrawn="1"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18814" y="5509256"/>
              <a:ext cx="122464" cy="228600"/>
            </a:xfrm>
            <a:prstGeom prst="rect">
              <a:avLst/>
            </a:prstGeom>
          </p:spPr>
        </p:pic>
      </p:grpSp>
      <p:grpSp>
        <p:nvGrpSpPr>
          <p:cNvPr id="36" name="Group 35"/>
          <p:cNvGrpSpPr/>
          <p:nvPr userDrawn="1"/>
        </p:nvGrpSpPr>
        <p:grpSpPr>
          <a:xfrm>
            <a:off x="3094779" y="5468108"/>
            <a:ext cx="310896" cy="310896"/>
            <a:chOff x="3094779" y="5468108"/>
            <a:chExt cx="310896" cy="310896"/>
          </a:xfrm>
        </p:grpSpPr>
        <p:sp>
          <p:nvSpPr>
            <p:cNvPr id="37" name="Oval 36"/>
            <p:cNvSpPr/>
            <p:nvPr userDrawn="1"/>
          </p:nvSpPr>
          <p:spPr>
            <a:xfrm>
              <a:off x="3094779" y="5468108"/>
              <a:ext cx="310896" cy="310896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38" name="Picture 9" descr="C:\Users\yhwang\Desktop\WW Design\Multimode Icons\twitter-01.png"/>
            <p:cNvPicPr>
              <a:picLocks noChangeAspect="1" noChangeArrowheads="1"/>
            </p:cNvPicPr>
            <p:nvPr userDrawn="1"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94779" y="5468108"/>
              <a:ext cx="310896" cy="310896"/>
            </a:xfrm>
            <a:prstGeom prst="rect">
              <a:avLst/>
            </a:prstGeom>
            <a:noFill/>
          </p:spPr>
        </p:pic>
      </p:grpSp>
      <p:grpSp>
        <p:nvGrpSpPr>
          <p:cNvPr id="39" name="Group 38"/>
          <p:cNvGrpSpPr/>
          <p:nvPr userDrawn="1"/>
        </p:nvGrpSpPr>
        <p:grpSpPr>
          <a:xfrm>
            <a:off x="953427" y="5468108"/>
            <a:ext cx="310896" cy="310896"/>
            <a:chOff x="953427" y="5468108"/>
            <a:chExt cx="310896" cy="310896"/>
          </a:xfrm>
        </p:grpSpPr>
        <p:sp>
          <p:nvSpPr>
            <p:cNvPr id="40" name="Oval 39"/>
            <p:cNvSpPr/>
            <p:nvPr userDrawn="1"/>
          </p:nvSpPr>
          <p:spPr>
            <a:xfrm>
              <a:off x="953427" y="5468108"/>
              <a:ext cx="310896" cy="31089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41" name="Picture 5" descr="C:\Users\yhwang\Desktop\WW Design\Multimode Icons\globe-01.png"/>
            <p:cNvPicPr>
              <a:picLocks noChangeAspect="1" noChangeArrowheads="1"/>
            </p:cNvPicPr>
            <p:nvPr userDrawn="1"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0859" y="5495540"/>
              <a:ext cx="256032" cy="256032"/>
            </a:xfrm>
            <a:prstGeom prst="rect">
              <a:avLst/>
            </a:prstGeom>
            <a:noFill/>
          </p:spPr>
        </p:pic>
      </p:grpSp>
      <p:grpSp>
        <p:nvGrpSpPr>
          <p:cNvPr id="42" name="Group 41"/>
          <p:cNvGrpSpPr/>
          <p:nvPr userDrawn="1"/>
        </p:nvGrpSpPr>
        <p:grpSpPr>
          <a:xfrm>
            <a:off x="2355828" y="5442941"/>
            <a:ext cx="365760" cy="365760"/>
            <a:chOff x="2355828" y="5442941"/>
            <a:chExt cx="365760" cy="365760"/>
          </a:xfrm>
        </p:grpSpPr>
        <p:sp>
          <p:nvSpPr>
            <p:cNvPr id="43" name="Oval 42"/>
            <p:cNvSpPr/>
            <p:nvPr userDrawn="1"/>
          </p:nvSpPr>
          <p:spPr>
            <a:xfrm>
              <a:off x="2380995" y="5468108"/>
              <a:ext cx="310896" cy="31089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44" name="Picture 2" descr="C:\Users\yhwang\Desktop\WW Design\Multimode Icons\chain-01.png"/>
            <p:cNvPicPr>
              <a:picLocks noChangeAspect="1" noChangeArrowheads="1"/>
            </p:cNvPicPr>
            <p:nvPr userDrawn="1"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55828" y="5442941"/>
              <a:ext cx="365760" cy="365760"/>
            </a:xfrm>
            <a:prstGeom prst="rect">
              <a:avLst/>
            </a:prstGeom>
            <a:noFill/>
          </p:spPr>
        </p:pic>
      </p:grpSp>
      <p:grpSp>
        <p:nvGrpSpPr>
          <p:cNvPr id="45" name="Group 44"/>
          <p:cNvGrpSpPr/>
          <p:nvPr userDrawn="1"/>
        </p:nvGrpSpPr>
        <p:grpSpPr>
          <a:xfrm>
            <a:off x="5236131" y="5468108"/>
            <a:ext cx="310896" cy="310896"/>
            <a:chOff x="5236131" y="5468108"/>
            <a:chExt cx="310896" cy="310896"/>
          </a:xfrm>
        </p:grpSpPr>
        <p:sp>
          <p:nvSpPr>
            <p:cNvPr id="46" name="Oval 45"/>
            <p:cNvSpPr/>
            <p:nvPr userDrawn="1"/>
          </p:nvSpPr>
          <p:spPr>
            <a:xfrm>
              <a:off x="5236131" y="5468108"/>
              <a:ext cx="310896" cy="31089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47" name="Picture 46" descr="C:\Users\yhwang\Desktop\WW Design\Multimode Icons\facebook-01.png"/>
            <p:cNvPicPr>
              <a:picLocks noChangeAspect="1" noChangeArrowheads="1"/>
            </p:cNvPicPr>
            <p:nvPr userDrawn="1"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36131" y="5468108"/>
              <a:ext cx="310896" cy="310896"/>
            </a:xfrm>
            <a:prstGeom prst="rect">
              <a:avLst/>
            </a:prstGeom>
            <a:noFill/>
          </p:spPr>
        </p:pic>
      </p:grpSp>
      <p:grpSp>
        <p:nvGrpSpPr>
          <p:cNvPr id="48" name="Group 47"/>
          <p:cNvGrpSpPr/>
          <p:nvPr userDrawn="1"/>
        </p:nvGrpSpPr>
        <p:grpSpPr>
          <a:xfrm>
            <a:off x="4523337" y="5468108"/>
            <a:ext cx="310896" cy="310896"/>
            <a:chOff x="4523337" y="5468108"/>
            <a:chExt cx="310896" cy="310896"/>
          </a:xfrm>
        </p:grpSpPr>
        <p:sp>
          <p:nvSpPr>
            <p:cNvPr id="49" name="Oval 48"/>
            <p:cNvSpPr/>
            <p:nvPr userDrawn="1"/>
          </p:nvSpPr>
          <p:spPr>
            <a:xfrm>
              <a:off x="4523337" y="5468108"/>
              <a:ext cx="310896" cy="310896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50" name="Picture 7" descr="C:\Users\yhwang\Desktop\WW Design\Multimode Icons\server-01.png"/>
            <p:cNvPicPr>
              <a:picLocks noChangeAspect="1" noChangeArrowheads="1"/>
            </p:cNvPicPr>
            <p:nvPr userDrawn="1"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23337" y="5468108"/>
              <a:ext cx="310896" cy="310896"/>
            </a:xfrm>
            <a:prstGeom prst="rect">
              <a:avLst/>
            </a:prstGeom>
            <a:noFill/>
          </p:spPr>
        </p:pic>
      </p:grpSp>
      <p:grpSp>
        <p:nvGrpSpPr>
          <p:cNvPr id="52" name="Group 51"/>
          <p:cNvGrpSpPr/>
          <p:nvPr userDrawn="1"/>
        </p:nvGrpSpPr>
        <p:grpSpPr>
          <a:xfrm>
            <a:off x="4879734" y="5468108"/>
            <a:ext cx="310896" cy="310896"/>
            <a:chOff x="4879734" y="5468108"/>
            <a:chExt cx="310896" cy="310896"/>
          </a:xfrm>
        </p:grpSpPr>
        <p:sp>
          <p:nvSpPr>
            <p:cNvPr id="53" name="Oval 52"/>
            <p:cNvSpPr/>
            <p:nvPr userDrawn="1"/>
          </p:nvSpPr>
          <p:spPr>
            <a:xfrm>
              <a:off x="4879734" y="5468108"/>
              <a:ext cx="310896" cy="31089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57" name="Picture 6" descr="C:\Users\yhwang\Desktop\WW Design\Multimode Icons\network-01.png"/>
            <p:cNvPicPr>
              <a:picLocks noChangeAspect="1" noChangeArrowheads="1"/>
            </p:cNvPicPr>
            <p:nvPr userDrawn="1"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79734" y="5468108"/>
              <a:ext cx="310896" cy="310896"/>
            </a:xfrm>
            <a:prstGeom prst="rect">
              <a:avLst/>
            </a:prstGeom>
            <a:noFill/>
          </p:spPr>
        </p:pic>
      </p:grpSp>
      <p:grpSp>
        <p:nvGrpSpPr>
          <p:cNvPr id="58" name="Group 57"/>
          <p:cNvGrpSpPr/>
          <p:nvPr userDrawn="1"/>
        </p:nvGrpSpPr>
        <p:grpSpPr>
          <a:xfrm>
            <a:off x="5949915" y="5468108"/>
            <a:ext cx="310896" cy="310896"/>
            <a:chOff x="5949915" y="5468108"/>
            <a:chExt cx="310896" cy="310896"/>
          </a:xfrm>
        </p:grpSpPr>
        <p:sp>
          <p:nvSpPr>
            <p:cNvPr id="59" name="Oval 58"/>
            <p:cNvSpPr/>
            <p:nvPr userDrawn="1"/>
          </p:nvSpPr>
          <p:spPr>
            <a:xfrm>
              <a:off x="5949915" y="5468108"/>
              <a:ext cx="310896" cy="31089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60" name="Picture 8" descr="C:\Users\yhwang\Desktop\WW Design\Multimode Icons\think_light-01.png"/>
            <p:cNvPicPr>
              <a:picLocks noChangeAspect="1" noChangeArrowheads="1"/>
            </p:cNvPicPr>
            <p:nvPr userDrawn="1"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49915" y="5468108"/>
              <a:ext cx="310896" cy="310896"/>
            </a:xfrm>
            <a:prstGeom prst="rect">
              <a:avLst/>
            </a:prstGeom>
            <a:noFill/>
          </p:spPr>
        </p:pic>
      </p:grpSp>
      <p:pic>
        <p:nvPicPr>
          <p:cNvPr id="61" name="Picture 60"/>
          <p:cNvPicPr>
            <a:picLocks noChangeAspect="1"/>
          </p:cNvPicPr>
          <p:nvPr userDrawn="1"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0583673" y="3056111"/>
            <a:ext cx="2412866" cy="803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887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lumn Slide - No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ooter Placeholder 25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z="1000">
                <a:solidFill>
                  <a:srgbClr val="939598"/>
                </a:solidFill>
                <a:cs typeface="Arial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11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640" y="274320"/>
            <a:ext cx="11073384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2" name="Freeform 5"/>
          <p:cNvSpPr>
            <a:spLocks noChangeAspect="1" noEditPoints="1"/>
          </p:cNvSpPr>
          <p:nvPr userDrawn="1"/>
        </p:nvSpPr>
        <p:spPr bwMode="black">
          <a:xfrm>
            <a:off x="205354" y="423406"/>
            <a:ext cx="200587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Rectangle 12"/>
          <p:cNvSpPr/>
          <p:nvPr userDrawn="1"/>
        </p:nvSpPr>
        <p:spPr bwMode="gray">
          <a:xfrm>
            <a:off x="11748699" y="6395714"/>
            <a:ext cx="443301" cy="322249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slide number"/>
          <p:cNvSpPr txBox="1"/>
          <p:nvPr userDrawn="1"/>
        </p:nvSpPr>
        <p:spPr bwMode="white">
          <a:xfrm>
            <a:off x="11748699" y="6389258"/>
            <a:ext cx="450345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smtClean="0"/>
              <a:pPr lvl="0" algn="ctr"/>
              <a:t>‹#›</a:t>
            </a:fld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4982" y="5505441"/>
            <a:ext cx="1330737" cy="443301"/>
          </a:xfrm>
          <a:prstGeom prst="rect">
            <a:avLst/>
          </a:prstGeom>
        </p:spPr>
      </p:pic>
      <p:sp>
        <p:nvSpPr>
          <p:cNvPr id="16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48640" y="1179575"/>
            <a:ext cx="5378958" cy="5211699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609493" indent="-228560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835938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147033" indent="-156606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1445431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sz="half" idx="14"/>
          </p:nvPr>
        </p:nvSpPr>
        <p:spPr bwMode="gray">
          <a:xfrm>
            <a:off x="6243066" y="1188761"/>
            <a:ext cx="5378958" cy="5211699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609493" indent="-228560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835938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147033" indent="-156606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1445431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47351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Slide - With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ooter Placeholder 19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z="1000">
                <a:solidFill>
                  <a:srgbClr val="939598"/>
                </a:solidFill>
                <a:cs typeface="Arial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11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640" y="274320"/>
            <a:ext cx="11073384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2" name="Freeform 5"/>
          <p:cNvSpPr>
            <a:spLocks noChangeAspect="1" noEditPoints="1"/>
          </p:cNvSpPr>
          <p:nvPr userDrawn="1"/>
        </p:nvSpPr>
        <p:spPr bwMode="black">
          <a:xfrm>
            <a:off x="205354" y="423406"/>
            <a:ext cx="200587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48640" y="1179575"/>
            <a:ext cx="5378958" cy="5211699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609493" indent="-228560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835938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147033" indent="-156606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1445431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half" idx="14"/>
          </p:nvPr>
        </p:nvSpPr>
        <p:spPr bwMode="gray">
          <a:xfrm>
            <a:off x="6243066" y="1188761"/>
            <a:ext cx="5378958" cy="5211699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609493" indent="-228560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835938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147033" indent="-156606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1445431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47351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/Image - No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oter Placeholder 1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srgbClr val="939598"/>
                </a:solidFill>
                <a:cs typeface="Arial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10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640" y="274320"/>
            <a:ext cx="6036718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2" name="Freeform 5"/>
          <p:cNvSpPr>
            <a:spLocks noChangeAspect="1" noEditPoints="1"/>
          </p:cNvSpPr>
          <p:nvPr userDrawn="1"/>
        </p:nvSpPr>
        <p:spPr bwMode="black">
          <a:xfrm>
            <a:off x="205354" y="423406"/>
            <a:ext cx="200587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48640" y="1179575"/>
            <a:ext cx="6036718" cy="5211699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609493" indent="-228560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835938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147033" indent="-156606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1445431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6835285" y="0"/>
            <a:ext cx="5353539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8"/>
          </p:nvPr>
        </p:nvSpPr>
        <p:spPr bwMode="invGray">
          <a:xfrm>
            <a:off x="6985955" y="6330311"/>
            <a:ext cx="4422614" cy="392167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Rectangle 7"/>
          <p:cNvSpPr/>
          <p:nvPr userDrawn="1"/>
        </p:nvSpPr>
        <p:spPr bwMode="gray">
          <a:xfrm>
            <a:off x="11748699" y="6395714"/>
            <a:ext cx="443301" cy="322249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slide number"/>
          <p:cNvSpPr txBox="1"/>
          <p:nvPr userDrawn="1"/>
        </p:nvSpPr>
        <p:spPr bwMode="white">
          <a:xfrm>
            <a:off x="11748699" y="6389258"/>
            <a:ext cx="450345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smtClean="0"/>
              <a:pPr lvl="0" algn="ctr"/>
              <a:t>‹#›</a:t>
            </a:fld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4982" y="5505441"/>
            <a:ext cx="1330737" cy="443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45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/Image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oter Placeholder 1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srgbClr val="939598"/>
                </a:solidFill>
                <a:cs typeface="Arial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10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640" y="274320"/>
            <a:ext cx="6036718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2" name="Freeform 5"/>
          <p:cNvSpPr>
            <a:spLocks noChangeAspect="1" noEditPoints="1"/>
          </p:cNvSpPr>
          <p:nvPr userDrawn="1"/>
        </p:nvSpPr>
        <p:spPr bwMode="black">
          <a:xfrm>
            <a:off x="205354" y="423406"/>
            <a:ext cx="200587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48640" y="1179575"/>
            <a:ext cx="6036718" cy="5211699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609493" indent="-228560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835938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147033" indent="-156606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1445431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6835285" y="0"/>
            <a:ext cx="5353539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8"/>
          </p:nvPr>
        </p:nvSpPr>
        <p:spPr bwMode="invGray">
          <a:xfrm>
            <a:off x="6985955" y="6330311"/>
            <a:ext cx="4422614" cy="392167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65572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hoto +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1" y="0"/>
            <a:ext cx="12188824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z="1000">
                <a:cs typeface="Arial" pitchFamily="34" charset="0"/>
              </a:rPr>
              <a:t>2015 Lenovo Internal. All rights reserved.</a:t>
            </a:r>
            <a:endParaRPr lang="en-US" sz="1000" dirty="0">
              <a:cs typeface="Arial" pitchFamily="34" charset="0"/>
            </a:endParaRPr>
          </a:p>
        </p:txBody>
      </p:sp>
      <p:sp>
        <p:nvSpPr>
          <p:cNvPr id="8" name="Rectangle 7"/>
          <p:cNvSpPr/>
          <p:nvPr userDrawn="1"/>
        </p:nvSpPr>
        <p:spPr bwMode="gray">
          <a:xfrm>
            <a:off x="11748699" y="6395714"/>
            <a:ext cx="443301" cy="322249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slide number"/>
          <p:cNvSpPr txBox="1"/>
          <p:nvPr userDrawn="1"/>
        </p:nvSpPr>
        <p:spPr bwMode="white">
          <a:xfrm>
            <a:off x="11748699" y="6389258"/>
            <a:ext cx="450345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smtClean="0"/>
              <a:pPr lvl="0" algn="ctr"/>
              <a:t>‹#›</a:t>
            </a:fld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4982" y="5505441"/>
            <a:ext cx="1330737" cy="443301"/>
          </a:xfrm>
          <a:prstGeom prst="rect">
            <a:avLst/>
          </a:prstGeom>
        </p:spPr>
      </p:pic>
      <p:sp>
        <p:nvSpPr>
          <p:cNvPr id="13" name="Text Placeholder 5"/>
          <p:cNvSpPr>
            <a:spLocks noGrp="1"/>
          </p:cNvSpPr>
          <p:nvPr>
            <p:ph type="body" sz="quarter" idx="19"/>
          </p:nvPr>
        </p:nvSpPr>
        <p:spPr bwMode="invGray">
          <a:xfrm>
            <a:off x="568982" y="151551"/>
            <a:ext cx="4422614" cy="392167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0" y="3525794"/>
            <a:ext cx="7884015" cy="2290805"/>
          </a:xfrm>
          <a:prstGeom prst="rect">
            <a:avLst/>
          </a:prstGeom>
          <a:solidFill>
            <a:srgbClr val="FFFFFF">
              <a:alpha val="75000"/>
            </a:srgbClr>
          </a:solidFill>
        </p:spPr>
        <p:txBody>
          <a:bodyPr lIns="548640" tIns="182880" rIns="548640" bIns="182880" anchor="ctr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700">
                <a:solidFill>
                  <a:schemeClr val="tx1"/>
                </a:solidFill>
              </a:defRPr>
            </a:lvl1pPr>
            <a:lvl2pPr marL="341313" indent="0">
              <a:buNone/>
              <a:defRPr/>
            </a:lvl2pPr>
            <a:lvl3pPr marL="679450" indent="0">
              <a:buNone/>
              <a:defRPr/>
            </a:lvl3pPr>
            <a:lvl4pPr marL="966787" indent="0">
              <a:buNone/>
              <a:defRPr/>
            </a:lvl4pPr>
            <a:lvl5pPr marL="1146175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734084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ayout - Sapphir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/>
          <p:nvPr userDrawn="1"/>
        </p:nvSpPr>
        <p:spPr>
          <a:xfrm>
            <a:off x="0" y="4639112"/>
            <a:ext cx="12188825" cy="2219160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z="1000">
                <a:solidFill>
                  <a:srgbClr val="939598"/>
                </a:solidFill>
                <a:cs typeface="Arial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grpSp>
        <p:nvGrpSpPr>
          <p:cNvPr id="8" name="Group 7"/>
          <p:cNvGrpSpPr/>
          <p:nvPr userDrawn="1"/>
        </p:nvGrpSpPr>
        <p:grpSpPr bwMode="gray">
          <a:xfrm>
            <a:off x="1828170" y="993484"/>
            <a:ext cx="8535661" cy="4341742"/>
            <a:chOff x="1828170" y="1258957"/>
            <a:chExt cx="8535661" cy="4341742"/>
          </a:xfrm>
        </p:grpSpPr>
        <p:sp>
          <p:nvSpPr>
            <p:cNvPr id="9" name="Freeform 9"/>
            <p:cNvSpPr>
              <a:spLocks/>
            </p:cNvSpPr>
            <p:nvPr userDrawn="1"/>
          </p:nvSpPr>
          <p:spPr bwMode="gray">
            <a:xfrm>
              <a:off x="5610226" y="4994274"/>
              <a:ext cx="974725" cy="606425"/>
            </a:xfrm>
            <a:custGeom>
              <a:avLst/>
              <a:gdLst>
                <a:gd name="T0" fmla="*/ 122 w 257"/>
                <a:gd name="T1" fmla="*/ 155 h 159"/>
                <a:gd name="T2" fmla="*/ 4 w 257"/>
                <a:gd name="T3" fmla="*/ 12 h 159"/>
                <a:gd name="T4" fmla="*/ 10 w 257"/>
                <a:gd name="T5" fmla="*/ 0 h 159"/>
                <a:gd name="T6" fmla="*/ 247 w 257"/>
                <a:gd name="T7" fmla="*/ 0 h 159"/>
                <a:gd name="T8" fmla="*/ 253 w 257"/>
                <a:gd name="T9" fmla="*/ 12 h 159"/>
                <a:gd name="T10" fmla="*/ 134 w 257"/>
                <a:gd name="T11" fmla="*/ 155 h 159"/>
                <a:gd name="T12" fmla="*/ 122 w 257"/>
                <a:gd name="T13" fmla="*/ 155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7" h="159">
                  <a:moveTo>
                    <a:pt x="122" y="155"/>
                  </a:moveTo>
                  <a:cubicBezTo>
                    <a:pt x="4" y="12"/>
                    <a:pt x="4" y="12"/>
                    <a:pt x="4" y="12"/>
                  </a:cubicBezTo>
                  <a:cubicBezTo>
                    <a:pt x="0" y="7"/>
                    <a:pt x="3" y="0"/>
                    <a:pt x="10" y="0"/>
                  </a:cubicBezTo>
                  <a:cubicBezTo>
                    <a:pt x="247" y="0"/>
                    <a:pt x="247" y="0"/>
                    <a:pt x="247" y="0"/>
                  </a:cubicBezTo>
                  <a:cubicBezTo>
                    <a:pt x="253" y="0"/>
                    <a:pt x="257" y="7"/>
                    <a:pt x="253" y="12"/>
                  </a:cubicBezTo>
                  <a:cubicBezTo>
                    <a:pt x="134" y="155"/>
                    <a:pt x="134" y="155"/>
                    <a:pt x="134" y="155"/>
                  </a:cubicBezTo>
                  <a:cubicBezTo>
                    <a:pt x="131" y="159"/>
                    <a:pt x="125" y="159"/>
                    <a:pt x="122" y="15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Rounded Rectangle 9"/>
            <p:cNvSpPr/>
            <p:nvPr userDrawn="1"/>
          </p:nvSpPr>
          <p:spPr bwMode="gray">
            <a:xfrm>
              <a:off x="1828170" y="1258957"/>
              <a:ext cx="8535661" cy="3893151"/>
            </a:xfrm>
            <a:prstGeom prst="roundRect">
              <a:avLst>
                <a:gd name="adj" fmla="val 5437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5" name="Text Placeholder 107"/>
          <p:cNvSpPr>
            <a:spLocks noGrp="1"/>
          </p:cNvSpPr>
          <p:nvPr>
            <p:ph type="body" sz="quarter" idx="18" hasCustomPrompt="1"/>
          </p:nvPr>
        </p:nvSpPr>
        <p:spPr bwMode="white">
          <a:xfrm>
            <a:off x="2042663" y="1276349"/>
            <a:ext cx="8106674" cy="324264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3600">
                <a:solidFill>
                  <a:schemeClr val="bg1"/>
                </a:solidFill>
              </a:defRPr>
            </a:lvl1pPr>
            <a:lvl2pPr marL="341313" indent="0" algn="ctr">
              <a:buNone/>
              <a:defRPr>
                <a:solidFill>
                  <a:schemeClr val="bg1"/>
                </a:solidFill>
              </a:defRPr>
            </a:lvl2pPr>
            <a:lvl3pPr marL="679450" indent="0" algn="ctr">
              <a:buNone/>
              <a:defRPr>
                <a:solidFill>
                  <a:schemeClr val="bg1"/>
                </a:solidFill>
              </a:defRPr>
            </a:lvl3pPr>
            <a:lvl4pPr marL="966787" indent="0" algn="ctr">
              <a:buNone/>
              <a:defRPr>
                <a:solidFill>
                  <a:schemeClr val="bg1"/>
                </a:solidFill>
              </a:defRPr>
            </a:lvl4pPr>
            <a:lvl5pPr marL="1146175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quote</a:t>
            </a: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6013481"/>
            <a:ext cx="10058400" cy="681925"/>
          </a:xfrm>
          <a:prstGeom prst="rect">
            <a:avLst/>
          </a:prstGeom>
        </p:spPr>
      </p:pic>
      <p:sp>
        <p:nvSpPr>
          <p:cNvPr id="17" name="Text Placeholder 110"/>
          <p:cNvSpPr>
            <a:spLocks noGrp="1"/>
          </p:cNvSpPr>
          <p:nvPr>
            <p:ph type="body" sz="quarter" idx="19" hasCustomPrompt="1"/>
          </p:nvPr>
        </p:nvSpPr>
        <p:spPr>
          <a:xfrm>
            <a:off x="2042663" y="5555972"/>
            <a:ext cx="8106674" cy="8763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tx1"/>
                </a:solidFill>
              </a:defRPr>
            </a:lvl1pPr>
            <a:lvl2pPr marL="341313" indent="0">
              <a:buNone/>
              <a:defRPr/>
            </a:lvl2pPr>
            <a:lvl3pPr marL="679450" indent="0">
              <a:buNone/>
              <a:defRPr/>
            </a:lvl3pPr>
            <a:lvl4pPr marL="966787" indent="0">
              <a:buNone/>
              <a:defRPr/>
            </a:lvl4pPr>
            <a:lvl5pPr marL="1146175" indent="0">
              <a:buNone/>
              <a:defRPr/>
            </a:lvl5pPr>
          </a:lstStyle>
          <a:p>
            <a:pPr lvl="0"/>
            <a:r>
              <a:rPr lang="en-US" dirty="0"/>
              <a:t>Click to edit quote source</a:t>
            </a:r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5800725" y="4633135"/>
            <a:ext cx="590550" cy="104775"/>
            <a:chOff x="5738813" y="4606631"/>
            <a:chExt cx="590550" cy="104775"/>
          </a:xfrm>
          <a:solidFill>
            <a:schemeClr val="accent5"/>
          </a:solidFill>
        </p:grpSpPr>
        <p:sp>
          <p:nvSpPr>
            <p:cNvPr id="19" name="Oval 18"/>
            <p:cNvSpPr/>
            <p:nvPr userDrawn="1"/>
          </p:nvSpPr>
          <p:spPr>
            <a:xfrm>
              <a:off x="5738813" y="4606631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 userDrawn="1"/>
          </p:nvSpPr>
          <p:spPr>
            <a:xfrm>
              <a:off x="5981700" y="4606631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 userDrawn="1"/>
          </p:nvSpPr>
          <p:spPr>
            <a:xfrm>
              <a:off x="6224588" y="4606631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23" name="Group 22"/>
          <p:cNvGrpSpPr/>
          <p:nvPr userDrawn="1"/>
        </p:nvGrpSpPr>
        <p:grpSpPr bwMode="gray">
          <a:xfrm>
            <a:off x="5853433" y="734066"/>
            <a:ext cx="485134" cy="485134"/>
            <a:chOff x="5853433" y="734066"/>
            <a:chExt cx="485134" cy="485134"/>
          </a:xfrm>
        </p:grpSpPr>
        <p:sp>
          <p:nvSpPr>
            <p:cNvPr id="24" name="Oval 23"/>
            <p:cNvSpPr/>
            <p:nvPr userDrawn="1"/>
          </p:nvSpPr>
          <p:spPr bwMode="gray">
            <a:xfrm>
              <a:off x="5886450" y="767634"/>
              <a:ext cx="419098" cy="419098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25" name="Freeform 9"/>
            <p:cNvSpPr>
              <a:spLocks noEditPoints="1"/>
            </p:cNvSpPr>
            <p:nvPr userDrawn="1"/>
          </p:nvSpPr>
          <p:spPr bwMode="gray">
            <a:xfrm>
              <a:off x="5853433" y="734066"/>
              <a:ext cx="485134" cy="485134"/>
            </a:xfrm>
            <a:custGeom>
              <a:avLst/>
              <a:gdLst>
                <a:gd name="T0" fmla="*/ 206 w 412"/>
                <a:gd name="T1" fmla="*/ 0 h 412"/>
                <a:gd name="T2" fmla="*/ 0 w 412"/>
                <a:gd name="T3" fmla="*/ 206 h 412"/>
                <a:gd name="T4" fmla="*/ 206 w 412"/>
                <a:gd name="T5" fmla="*/ 412 h 412"/>
                <a:gd name="T6" fmla="*/ 412 w 412"/>
                <a:gd name="T7" fmla="*/ 206 h 412"/>
                <a:gd name="T8" fmla="*/ 206 w 412"/>
                <a:gd name="T9" fmla="*/ 0 h 412"/>
                <a:gd name="T10" fmla="*/ 206 w 412"/>
                <a:gd name="T11" fmla="*/ 376 h 412"/>
                <a:gd name="T12" fmla="*/ 36 w 412"/>
                <a:gd name="T13" fmla="*/ 206 h 412"/>
                <a:gd name="T14" fmla="*/ 206 w 412"/>
                <a:gd name="T15" fmla="*/ 36 h 412"/>
                <a:gd name="T16" fmla="*/ 376 w 412"/>
                <a:gd name="T17" fmla="*/ 206 h 412"/>
                <a:gd name="T18" fmla="*/ 206 w 412"/>
                <a:gd name="T19" fmla="*/ 376 h 412"/>
                <a:gd name="T20" fmla="*/ 189 w 412"/>
                <a:gd name="T21" fmla="*/ 262 h 412"/>
                <a:gd name="T22" fmla="*/ 125 w 412"/>
                <a:gd name="T23" fmla="*/ 262 h 412"/>
                <a:gd name="T24" fmla="*/ 125 w 412"/>
                <a:gd name="T25" fmla="*/ 216 h 412"/>
                <a:gd name="T26" fmla="*/ 130 w 412"/>
                <a:gd name="T27" fmla="*/ 172 h 412"/>
                <a:gd name="T28" fmla="*/ 148 w 412"/>
                <a:gd name="T29" fmla="*/ 143 h 412"/>
                <a:gd name="T30" fmla="*/ 182 w 412"/>
                <a:gd name="T31" fmla="*/ 123 h 412"/>
                <a:gd name="T32" fmla="*/ 194 w 412"/>
                <a:gd name="T33" fmla="*/ 150 h 412"/>
                <a:gd name="T34" fmla="*/ 167 w 412"/>
                <a:gd name="T35" fmla="*/ 167 h 412"/>
                <a:gd name="T36" fmla="*/ 158 w 412"/>
                <a:gd name="T37" fmla="*/ 198 h 412"/>
                <a:gd name="T38" fmla="*/ 189 w 412"/>
                <a:gd name="T39" fmla="*/ 198 h 412"/>
                <a:gd name="T40" fmla="*/ 189 w 412"/>
                <a:gd name="T41" fmla="*/ 262 h 412"/>
                <a:gd name="T42" fmla="*/ 278 w 412"/>
                <a:gd name="T43" fmla="*/ 262 h 412"/>
                <a:gd name="T44" fmla="*/ 214 w 412"/>
                <a:gd name="T45" fmla="*/ 262 h 412"/>
                <a:gd name="T46" fmla="*/ 214 w 412"/>
                <a:gd name="T47" fmla="*/ 216 h 412"/>
                <a:gd name="T48" fmla="*/ 219 w 412"/>
                <a:gd name="T49" fmla="*/ 172 h 412"/>
                <a:gd name="T50" fmla="*/ 237 w 412"/>
                <a:gd name="T51" fmla="*/ 143 h 412"/>
                <a:gd name="T52" fmla="*/ 270 w 412"/>
                <a:gd name="T53" fmla="*/ 123 h 412"/>
                <a:gd name="T54" fmla="*/ 283 w 412"/>
                <a:gd name="T55" fmla="*/ 150 h 412"/>
                <a:gd name="T56" fmla="*/ 255 w 412"/>
                <a:gd name="T57" fmla="*/ 167 h 412"/>
                <a:gd name="T58" fmla="*/ 247 w 412"/>
                <a:gd name="T59" fmla="*/ 198 h 412"/>
                <a:gd name="T60" fmla="*/ 278 w 412"/>
                <a:gd name="T61" fmla="*/ 198 h 412"/>
                <a:gd name="T62" fmla="*/ 278 w 412"/>
                <a:gd name="T63" fmla="*/ 262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12" h="412">
                  <a:moveTo>
                    <a:pt x="206" y="0"/>
                  </a:moveTo>
                  <a:cubicBezTo>
                    <a:pt x="92" y="0"/>
                    <a:pt x="0" y="93"/>
                    <a:pt x="0" y="206"/>
                  </a:cubicBezTo>
                  <a:cubicBezTo>
                    <a:pt x="0" y="320"/>
                    <a:pt x="92" y="412"/>
                    <a:pt x="206" y="412"/>
                  </a:cubicBezTo>
                  <a:cubicBezTo>
                    <a:pt x="320" y="412"/>
                    <a:pt x="412" y="320"/>
                    <a:pt x="412" y="206"/>
                  </a:cubicBezTo>
                  <a:cubicBezTo>
                    <a:pt x="412" y="93"/>
                    <a:pt x="320" y="0"/>
                    <a:pt x="206" y="0"/>
                  </a:cubicBezTo>
                  <a:close/>
                  <a:moveTo>
                    <a:pt x="206" y="376"/>
                  </a:moveTo>
                  <a:cubicBezTo>
                    <a:pt x="112" y="376"/>
                    <a:pt x="36" y="300"/>
                    <a:pt x="36" y="206"/>
                  </a:cubicBezTo>
                  <a:cubicBezTo>
                    <a:pt x="36" y="112"/>
                    <a:pt x="112" y="36"/>
                    <a:pt x="206" y="36"/>
                  </a:cubicBezTo>
                  <a:cubicBezTo>
                    <a:pt x="300" y="36"/>
                    <a:pt x="376" y="112"/>
                    <a:pt x="376" y="206"/>
                  </a:cubicBezTo>
                  <a:cubicBezTo>
                    <a:pt x="376" y="300"/>
                    <a:pt x="300" y="376"/>
                    <a:pt x="206" y="376"/>
                  </a:cubicBezTo>
                  <a:close/>
                  <a:moveTo>
                    <a:pt x="189" y="262"/>
                  </a:moveTo>
                  <a:cubicBezTo>
                    <a:pt x="125" y="262"/>
                    <a:pt x="125" y="262"/>
                    <a:pt x="125" y="262"/>
                  </a:cubicBezTo>
                  <a:cubicBezTo>
                    <a:pt x="125" y="216"/>
                    <a:pt x="125" y="216"/>
                    <a:pt x="125" y="216"/>
                  </a:cubicBezTo>
                  <a:cubicBezTo>
                    <a:pt x="125" y="197"/>
                    <a:pt x="127" y="183"/>
                    <a:pt x="130" y="172"/>
                  </a:cubicBezTo>
                  <a:cubicBezTo>
                    <a:pt x="133" y="161"/>
                    <a:pt x="139" y="152"/>
                    <a:pt x="148" y="143"/>
                  </a:cubicBezTo>
                  <a:cubicBezTo>
                    <a:pt x="157" y="135"/>
                    <a:pt x="168" y="128"/>
                    <a:pt x="182" y="123"/>
                  </a:cubicBezTo>
                  <a:cubicBezTo>
                    <a:pt x="194" y="150"/>
                    <a:pt x="194" y="150"/>
                    <a:pt x="194" y="150"/>
                  </a:cubicBezTo>
                  <a:cubicBezTo>
                    <a:pt x="182" y="154"/>
                    <a:pt x="172" y="160"/>
                    <a:pt x="167" y="167"/>
                  </a:cubicBezTo>
                  <a:cubicBezTo>
                    <a:pt x="161" y="175"/>
                    <a:pt x="158" y="185"/>
                    <a:pt x="158" y="198"/>
                  </a:cubicBezTo>
                  <a:cubicBezTo>
                    <a:pt x="189" y="198"/>
                    <a:pt x="189" y="198"/>
                    <a:pt x="189" y="198"/>
                  </a:cubicBezTo>
                  <a:lnTo>
                    <a:pt x="189" y="262"/>
                  </a:lnTo>
                  <a:close/>
                  <a:moveTo>
                    <a:pt x="278" y="262"/>
                  </a:moveTo>
                  <a:cubicBezTo>
                    <a:pt x="214" y="262"/>
                    <a:pt x="214" y="262"/>
                    <a:pt x="214" y="262"/>
                  </a:cubicBezTo>
                  <a:cubicBezTo>
                    <a:pt x="214" y="216"/>
                    <a:pt x="214" y="216"/>
                    <a:pt x="214" y="216"/>
                  </a:cubicBezTo>
                  <a:cubicBezTo>
                    <a:pt x="214" y="197"/>
                    <a:pt x="215" y="182"/>
                    <a:pt x="219" y="172"/>
                  </a:cubicBezTo>
                  <a:cubicBezTo>
                    <a:pt x="222" y="161"/>
                    <a:pt x="228" y="152"/>
                    <a:pt x="237" y="143"/>
                  </a:cubicBezTo>
                  <a:cubicBezTo>
                    <a:pt x="246" y="135"/>
                    <a:pt x="257" y="128"/>
                    <a:pt x="270" y="123"/>
                  </a:cubicBezTo>
                  <a:cubicBezTo>
                    <a:pt x="283" y="150"/>
                    <a:pt x="283" y="150"/>
                    <a:pt x="283" y="150"/>
                  </a:cubicBezTo>
                  <a:cubicBezTo>
                    <a:pt x="270" y="154"/>
                    <a:pt x="261" y="160"/>
                    <a:pt x="255" y="167"/>
                  </a:cubicBezTo>
                  <a:cubicBezTo>
                    <a:pt x="250" y="175"/>
                    <a:pt x="247" y="185"/>
                    <a:pt x="247" y="198"/>
                  </a:cubicBezTo>
                  <a:cubicBezTo>
                    <a:pt x="278" y="198"/>
                    <a:pt x="278" y="198"/>
                    <a:pt x="278" y="198"/>
                  </a:cubicBezTo>
                  <a:lnTo>
                    <a:pt x="278" y="26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9" name="Rectangle 28"/>
          <p:cNvSpPr/>
          <p:nvPr userDrawn="1"/>
        </p:nvSpPr>
        <p:spPr bwMode="gray">
          <a:xfrm>
            <a:off x="11748699" y="6395714"/>
            <a:ext cx="443301" cy="322249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slide number"/>
          <p:cNvSpPr txBox="1"/>
          <p:nvPr userDrawn="1"/>
        </p:nvSpPr>
        <p:spPr bwMode="white">
          <a:xfrm>
            <a:off x="11748699" y="6389258"/>
            <a:ext cx="450345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smtClean="0"/>
              <a:pPr lvl="0" algn="ctr"/>
              <a:t>‹#›</a:t>
            </a:fld>
            <a:endParaRPr lang="en-US" dirty="0"/>
          </a:p>
        </p:txBody>
      </p:sp>
      <p:pic>
        <p:nvPicPr>
          <p:cNvPr id="31" name="Picture 3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4982" y="5505441"/>
            <a:ext cx="1330737" cy="443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053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w/Product - No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/>
          <p:cNvSpPr/>
          <p:nvPr userDrawn="1"/>
        </p:nvSpPr>
        <p:spPr>
          <a:xfrm>
            <a:off x="0" y="4639112"/>
            <a:ext cx="12188825" cy="2219160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 userDrawn="1"/>
        </p:nvSpPr>
        <p:spPr>
          <a:xfrm>
            <a:off x="5931017" y="0"/>
            <a:ext cx="6260983" cy="6858000"/>
          </a:xfrm>
          <a:prstGeom prst="ellipse">
            <a:avLst/>
          </a:prstGeom>
          <a:gradFill flip="none" rotWithShape="1">
            <a:gsLst>
              <a:gs pos="0">
                <a:srgbClr val="515151"/>
              </a:gs>
              <a:gs pos="56000">
                <a:schemeClr val="bg2">
                  <a:lumMod val="45000"/>
                  <a:lumOff val="55000"/>
                  <a:alpha val="71000"/>
                </a:schemeClr>
              </a:gs>
              <a:gs pos="100000">
                <a:schemeClr val="bg2">
                  <a:lumMod val="30000"/>
                  <a:lumOff val="70000"/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dirty="0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3"/>
          </p:nvPr>
        </p:nvSpPr>
        <p:spPr>
          <a:xfrm>
            <a:off x="548640" y="6473952"/>
            <a:ext cx="2413343" cy="153888"/>
          </a:xfrm>
        </p:spPr>
        <p:txBody>
          <a:bodyPr/>
          <a:lstStyle/>
          <a:p>
            <a:r>
              <a:rPr lang="en-US" sz="1000" dirty="0">
                <a:solidFill>
                  <a:srgbClr val="939598"/>
                </a:solidFill>
                <a:cs typeface="Arial" pitchFamily="34" charset="0"/>
              </a:rPr>
              <a:t>2015 Lenovo Internal. All rights reserved.</a:t>
            </a:r>
          </a:p>
        </p:txBody>
      </p:sp>
      <p:sp>
        <p:nvSpPr>
          <p:cNvPr id="50" name="Rectangle 49"/>
          <p:cNvSpPr/>
          <p:nvPr userDrawn="1"/>
        </p:nvSpPr>
        <p:spPr bwMode="white">
          <a:xfrm>
            <a:off x="6800850" y="840981"/>
            <a:ext cx="4815286" cy="60170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1" name="Group 28"/>
          <p:cNvGrpSpPr>
            <a:grpSpLocks noChangeAspect="1"/>
          </p:cNvGrpSpPr>
          <p:nvPr userDrawn="1"/>
        </p:nvGrpSpPr>
        <p:grpSpPr bwMode="gray">
          <a:xfrm>
            <a:off x="6988336" y="6341251"/>
            <a:ext cx="4416552" cy="289610"/>
            <a:chOff x="-1225" y="1829"/>
            <a:chExt cx="10126" cy="664"/>
          </a:xfrm>
        </p:grpSpPr>
        <p:sp>
          <p:nvSpPr>
            <p:cNvPr id="52" name="Oval 29"/>
            <p:cNvSpPr>
              <a:spLocks noChangeArrowheads="1"/>
            </p:cNvSpPr>
            <p:nvPr userDrawn="1"/>
          </p:nvSpPr>
          <p:spPr bwMode="gray">
            <a:xfrm>
              <a:off x="356" y="2283"/>
              <a:ext cx="87" cy="88"/>
            </a:xfrm>
            <a:prstGeom prst="ellipse">
              <a:avLst/>
            </a:prstGeom>
            <a:solidFill>
              <a:srgbClr val="8D8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Oval 30"/>
            <p:cNvSpPr>
              <a:spLocks noChangeArrowheads="1"/>
            </p:cNvSpPr>
            <p:nvPr userDrawn="1"/>
          </p:nvSpPr>
          <p:spPr bwMode="gray">
            <a:xfrm>
              <a:off x="500" y="2283"/>
              <a:ext cx="83" cy="88"/>
            </a:xfrm>
            <a:prstGeom prst="ellipse">
              <a:avLst/>
            </a:prstGeom>
            <a:solidFill>
              <a:srgbClr val="8D8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Oval 31"/>
            <p:cNvSpPr>
              <a:spLocks noChangeArrowheads="1"/>
            </p:cNvSpPr>
            <p:nvPr userDrawn="1"/>
          </p:nvSpPr>
          <p:spPr bwMode="gray">
            <a:xfrm>
              <a:off x="640" y="2283"/>
              <a:ext cx="87" cy="88"/>
            </a:xfrm>
            <a:prstGeom prst="ellipse">
              <a:avLst/>
            </a:prstGeom>
            <a:solidFill>
              <a:srgbClr val="8D8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32"/>
            <p:cNvSpPr>
              <a:spLocks/>
            </p:cNvSpPr>
            <p:nvPr userDrawn="1"/>
          </p:nvSpPr>
          <p:spPr bwMode="gray">
            <a:xfrm>
              <a:off x="8520" y="2152"/>
              <a:ext cx="274" cy="315"/>
            </a:xfrm>
            <a:custGeom>
              <a:avLst/>
              <a:gdLst>
                <a:gd name="T0" fmla="*/ 102 w 116"/>
                <a:gd name="T1" fmla="*/ 114 h 132"/>
                <a:gd name="T2" fmla="*/ 93 w 116"/>
                <a:gd name="T3" fmla="*/ 130 h 132"/>
                <a:gd name="T4" fmla="*/ 73 w 116"/>
                <a:gd name="T5" fmla="*/ 131 h 132"/>
                <a:gd name="T6" fmla="*/ 53 w 116"/>
                <a:gd name="T7" fmla="*/ 129 h 132"/>
                <a:gd name="T8" fmla="*/ 43 w 116"/>
                <a:gd name="T9" fmla="*/ 128 h 132"/>
                <a:gd name="T10" fmla="*/ 34 w 116"/>
                <a:gd name="T11" fmla="*/ 125 h 132"/>
                <a:gd name="T12" fmla="*/ 17 w 116"/>
                <a:gd name="T13" fmla="*/ 126 h 132"/>
                <a:gd name="T14" fmla="*/ 0 w 116"/>
                <a:gd name="T15" fmla="*/ 128 h 132"/>
                <a:gd name="T16" fmla="*/ 0 w 116"/>
                <a:gd name="T17" fmla="*/ 70 h 132"/>
                <a:gd name="T18" fmla="*/ 20 w 116"/>
                <a:gd name="T19" fmla="*/ 70 h 132"/>
                <a:gd name="T20" fmla="*/ 29 w 116"/>
                <a:gd name="T21" fmla="*/ 58 h 132"/>
                <a:gd name="T22" fmla="*/ 36 w 116"/>
                <a:gd name="T23" fmla="*/ 45 h 132"/>
                <a:gd name="T24" fmla="*/ 44 w 116"/>
                <a:gd name="T25" fmla="*/ 37 h 132"/>
                <a:gd name="T26" fmla="*/ 51 w 116"/>
                <a:gd name="T27" fmla="*/ 15 h 132"/>
                <a:gd name="T28" fmla="*/ 52 w 116"/>
                <a:gd name="T29" fmla="*/ 0 h 132"/>
                <a:gd name="T30" fmla="*/ 66 w 116"/>
                <a:gd name="T31" fmla="*/ 36 h 132"/>
                <a:gd name="T32" fmla="*/ 67 w 116"/>
                <a:gd name="T33" fmla="*/ 50 h 132"/>
                <a:gd name="T34" fmla="*/ 84 w 116"/>
                <a:gd name="T35" fmla="*/ 50 h 132"/>
                <a:gd name="T36" fmla="*/ 108 w 116"/>
                <a:gd name="T37" fmla="*/ 57 h 132"/>
                <a:gd name="T38" fmla="*/ 114 w 116"/>
                <a:gd name="T39" fmla="*/ 64 h 132"/>
                <a:gd name="T40" fmla="*/ 112 w 116"/>
                <a:gd name="T41" fmla="*/ 73 h 132"/>
                <a:gd name="T42" fmla="*/ 115 w 116"/>
                <a:gd name="T43" fmla="*/ 84 h 132"/>
                <a:gd name="T44" fmla="*/ 111 w 116"/>
                <a:gd name="T45" fmla="*/ 94 h 132"/>
                <a:gd name="T46" fmla="*/ 112 w 116"/>
                <a:gd name="T47" fmla="*/ 102 h 132"/>
                <a:gd name="T48" fmla="*/ 102 w 116"/>
                <a:gd name="T49" fmla="*/ 114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16" h="132">
                  <a:moveTo>
                    <a:pt x="102" y="114"/>
                  </a:moveTo>
                  <a:cubicBezTo>
                    <a:pt x="103" y="121"/>
                    <a:pt x="99" y="128"/>
                    <a:pt x="93" y="130"/>
                  </a:cubicBezTo>
                  <a:cubicBezTo>
                    <a:pt x="88" y="132"/>
                    <a:pt x="79" y="131"/>
                    <a:pt x="73" y="131"/>
                  </a:cubicBezTo>
                  <a:cubicBezTo>
                    <a:pt x="66" y="131"/>
                    <a:pt x="60" y="130"/>
                    <a:pt x="53" y="129"/>
                  </a:cubicBezTo>
                  <a:cubicBezTo>
                    <a:pt x="49" y="129"/>
                    <a:pt x="46" y="129"/>
                    <a:pt x="43" y="128"/>
                  </a:cubicBezTo>
                  <a:cubicBezTo>
                    <a:pt x="40" y="127"/>
                    <a:pt x="37" y="126"/>
                    <a:pt x="34" y="125"/>
                  </a:cubicBezTo>
                  <a:cubicBezTo>
                    <a:pt x="28" y="125"/>
                    <a:pt x="22" y="126"/>
                    <a:pt x="17" y="126"/>
                  </a:cubicBezTo>
                  <a:cubicBezTo>
                    <a:pt x="11" y="127"/>
                    <a:pt x="6" y="127"/>
                    <a:pt x="0" y="128"/>
                  </a:cubicBezTo>
                  <a:cubicBezTo>
                    <a:pt x="0" y="108"/>
                    <a:pt x="0" y="89"/>
                    <a:pt x="0" y="70"/>
                  </a:cubicBezTo>
                  <a:cubicBezTo>
                    <a:pt x="6" y="69"/>
                    <a:pt x="14" y="71"/>
                    <a:pt x="20" y="70"/>
                  </a:cubicBezTo>
                  <a:cubicBezTo>
                    <a:pt x="24" y="69"/>
                    <a:pt x="27" y="62"/>
                    <a:pt x="29" y="58"/>
                  </a:cubicBezTo>
                  <a:cubicBezTo>
                    <a:pt x="32" y="54"/>
                    <a:pt x="34" y="49"/>
                    <a:pt x="36" y="45"/>
                  </a:cubicBezTo>
                  <a:cubicBezTo>
                    <a:pt x="38" y="42"/>
                    <a:pt x="42" y="40"/>
                    <a:pt x="44" y="37"/>
                  </a:cubicBezTo>
                  <a:cubicBezTo>
                    <a:pt x="47" y="31"/>
                    <a:pt x="50" y="23"/>
                    <a:pt x="51" y="15"/>
                  </a:cubicBezTo>
                  <a:cubicBezTo>
                    <a:pt x="51" y="10"/>
                    <a:pt x="50" y="5"/>
                    <a:pt x="52" y="0"/>
                  </a:cubicBezTo>
                  <a:cubicBezTo>
                    <a:pt x="68" y="0"/>
                    <a:pt x="68" y="19"/>
                    <a:pt x="66" y="36"/>
                  </a:cubicBezTo>
                  <a:cubicBezTo>
                    <a:pt x="66" y="40"/>
                    <a:pt x="64" y="47"/>
                    <a:pt x="67" y="50"/>
                  </a:cubicBezTo>
                  <a:cubicBezTo>
                    <a:pt x="70" y="51"/>
                    <a:pt x="79" y="50"/>
                    <a:pt x="84" y="50"/>
                  </a:cubicBezTo>
                  <a:cubicBezTo>
                    <a:pt x="96" y="50"/>
                    <a:pt x="102" y="52"/>
                    <a:pt x="108" y="57"/>
                  </a:cubicBezTo>
                  <a:cubicBezTo>
                    <a:pt x="110" y="58"/>
                    <a:pt x="114" y="61"/>
                    <a:pt x="114" y="64"/>
                  </a:cubicBezTo>
                  <a:cubicBezTo>
                    <a:pt x="115" y="67"/>
                    <a:pt x="112" y="70"/>
                    <a:pt x="112" y="73"/>
                  </a:cubicBezTo>
                  <a:cubicBezTo>
                    <a:pt x="112" y="77"/>
                    <a:pt x="116" y="81"/>
                    <a:pt x="115" y="84"/>
                  </a:cubicBezTo>
                  <a:cubicBezTo>
                    <a:pt x="115" y="87"/>
                    <a:pt x="111" y="90"/>
                    <a:pt x="111" y="94"/>
                  </a:cubicBezTo>
                  <a:cubicBezTo>
                    <a:pt x="110" y="96"/>
                    <a:pt x="112" y="99"/>
                    <a:pt x="112" y="102"/>
                  </a:cubicBezTo>
                  <a:cubicBezTo>
                    <a:pt x="111" y="108"/>
                    <a:pt x="104" y="109"/>
                    <a:pt x="102" y="114"/>
                  </a:cubicBezTo>
                </a:path>
              </a:pathLst>
            </a:custGeom>
            <a:solidFill>
              <a:srgbClr val="8D8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33"/>
            <p:cNvSpPr>
              <a:spLocks/>
            </p:cNvSpPr>
            <p:nvPr userDrawn="1"/>
          </p:nvSpPr>
          <p:spPr bwMode="gray">
            <a:xfrm>
              <a:off x="-1136" y="2183"/>
              <a:ext cx="272" cy="286"/>
            </a:xfrm>
            <a:custGeom>
              <a:avLst/>
              <a:gdLst>
                <a:gd name="T0" fmla="*/ 154 w 272"/>
                <a:gd name="T1" fmla="*/ 0 h 286"/>
                <a:gd name="T2" fmla="*/ 154 w 272"/>
                <a:gd name="T3" fmla="*/ 126 h 286"/>
                <a:gd name="T4" fmla="*/ 272 w 272"/>
                <a:gd name="T5" fmla="*/ 126 h 286"/>
                <a:gd name="T6" fmla="*/ 272 w 272"/>
                <a:gd name="T7" fmla="*/ 160 h 286"/>
                <a:gd name="T8" fmla="*/ 154 w 272"/>
                <a:gd name="T9" fmla="*/ 160 h 286"/>
                <a:gd name="T10" fmla="*/ 154 w 272"/>
                <a:gd name="T11" fmla="*/ 286 h 286"/>
                <a:gd name="T12" fmla="*/ 119 w 272"/>
                <a:gd name="T13" fmla="*/ 286 h 286"/>
                <a:gd name="T14" fmla="*/ 119 w 272"/>
                <a:gd name="T15" fmla="*/ 160 h 286"/>
                <a:gd name="T16" fmla="*/ 0 w 272"/>
                <a:gd name="T17" fmla="*/ 160 h 286"/>
                <a:gd name="T18" fmla="*/ 0 w 272"/>
                <a:gd name="T19" fmla="*/ 126 h 286"/>
                <a:gd name="T20" fmla="*/ 119 w 272"/>
                <a:gd name="T21" fmla="*/ 126 h 286"/>
                <a:gd name="T22" fmla="*/ 119 w 272"/>
                <a:gd name="T23" fmla="*/ 0 h 286"/>
                <a:gd name="T24" fmla="*/ 154 w 272"/>
                <a:gd name="T25" fmla="*/ 0 h 286"/>
                <a:gd name="T26" fmla="*/ 154 w 272"/>
                <a:gd name="T27" fmla="*/ 0 h 286"/>
                <a:gd name="T28" fmla="*/ 154 w 272"/>
                <a:gd name="T29" fmla="*/ 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72" h="286">
                  <a:moveTo>
                    <a:pt x="154" y="0"/>
                  </a:moveTo>
                  <a:lnTo>
                    <a:pt x="154" y="126"/>
                  </a:lnTo>
                  <a:lnTo>
                    <a:pt x="272" y="126"/>
                  </a:lnTo>
                  <a:lnTo>
                    <a:pt x="272" y="160"/>
                  </a:lnTo>
                  <a:lnTo>
                    <a:pt x="154" y="160"/>
                  </a:lnTo>
                  <a:lnTo>
                    <a:pt x="154" y="286"/>
                  </a:lnTo>
                  <a:lnTo>
                    <a:pt x="119" y="286"/>
                  </a:lnTo>
                  <a:lnTo>
                    <a:pt x="119" y="160"/>
                  </a:lnTo>
                  <a:lnTo>
                    <a:pt x="0" y="160"/>
                  </a:lnTo>
                  <a:lnTo>
                    <a:pt x="0" y="126"/>
                  </a:lnTo>
                  <a:lnTo>
                    <a:pt x="119" y="126"/>
                  </a:lnTo>
                  <a:lnTo>
                    <a:pt x="119" y="0"/>
                  </a:lnTo>
                  <a:lnTo>
                    <a:pt x="154" y="0"/>
                  </a:lnTo>
                  <a:lnTo>
                    <a:pt x="154" y="0"/>
                  </a:lnTo>
                  <a:lnTo>
                    <a:pt x="154" y="0"/>
                  </a:lnTo>
                  <a:close/>
                </a:path>
              </a:pathLst>
            </a:custGeom>
            <a:solidFill>
              <a:srgbClr val="8D8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34"/>
            <p:cNvSpPr>
              <a:spLocks/>
            </p:cNvSpPr>
            <p:nvPr userDrawn="1"/>
          </p:nvSpPr>
          <p:spPr bwMode="gray">
            <a:xfrm>
              <a:off x="-1136" y="2183"/>
              <a:ext cx="272" cy="286"/>
            </a:xfrm>
            <a:custGeom>
              <a:avLst/>
              <a:gdLst>
                <a:gd name="T0" fmla="*/ 154 w 272"/>
                <a:gd name="T1" fmla="*/ 0 h 286"/>
                <a:gd name="T2" fmla="*/ 154 w 272"/>
                <a:gd name="T3" fmla="*/ 126 h 286"/>
                <a:gd name="T4" fmla="*/ 272 w 272"/>
                <a:gd name="T5" fmla="*/ 126 h 286"/>
                <a:gd name="T6" fmla="*/ 272 w 272"/>
                <a:gd name="T7" fmla="*/ 160 h 286"/>
                <a:gd name="T8" fmla="*/ 154 w 272"/>
                <a:gd name="T9" fmla="*/ 160 h 286"/>
                <a:gd name="T10" fmla="*/ 154 w 272"/>
                <a:gd name="T11" fmla="*/ 286 h 286"/>
                <a:gd name="T12" fmla="*/ 119 w 272"/>
                <a:gd name="T13" fmla="*/ 286 h 286"/>
                <a:gd name="T14" fmla="*/ 119 w 272"/>
                <a:gd name="T15" fmla="*/ 160 h 286"/>
                <a:gd name="T16" fmla="*/ 0 w 272"/>
                <a:gd name="T17" fmla="*/ 160 h 286"/>
                <a:gd name="T18" fmla="*/ 0 w 272"/>
                <a:gd name="T19" fmla="*/ 126 h 286"/>
                <a:gd name="T20" fmla="*/ 119 w 272"/>
                <a:gd name="T21" fmla="*/ 126 h 286"/>
                <a:gd name="T22" fmla="*/ 119 w 272"/>
                <a:gd name="T23" fmla="*/ 0 h 286"/>
                <a:gd name="T24" fmla="*/ 154 w 272"/>
                <a:gd name="T25" fmla="*/ 0 h 286"/>
                <a:gd name="T26" fmla="*/ 154 w 272"/>
                <a:gd name="T27" fmla="*/ 0 h 286"/>
                <a:gd name="T28" fmla="*/ 154 w 272"/>
                <a:gd name="T29" fmla="*/ 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72" h="286">
                  <a:moveTo>
                    <a:pt x="154" y="0"/>
                  </a:moveTo>
                  <a:lnTo>
                    <a:pt x="154" y="126"/>
                  </a:lnTo>
                  <a:lnTo>
                    <a:pt x="272" y="126"/>
                  </a:lnTo>
                  <a:lnTo>
                    <a:pt x="272" y="160"/>
                  </a:lnTo>
                  <a:lnTo>
                    <a:pt x="154" y="160"/>
                  </a:lnTo>
                  <a:lnTo>
                    <a:pt x="154" y="286"/>
                  </a:lnTo>
                  <a:lnTo>
                    <a:pt x="119" y="286"/>
                  </a:lnTo>
                  <a:lnTo>
                    <a:pt x="119" y="160"/>
                  </a:lnTo>
                  <a:lnTo>
                    <a:pt x="0" y="160"/>
                  </a:lnTo>
                  <a:lnTo>
                    <a:pt x="0" y="126"/>
                  </a:lnTo>
                  <a:lnTo>
                    <a:pt x="119" y="126"/>
                  </a:lnTo>
                  <a:lnTo>
                    <a:pt x="119" y="0"/>
                  </a:lnTo>
                  <a:lnTo>
                    <a:pt x="154" y="0"/>
                  </a:lnTo>
                  <a:lnTo>
                    <a:pt x="154" y="0"/>
                  </a:lnTo>
                  <a:lnTo>
                    <a:pt x="154" y="0"/>
                  </a:lnTo>
                  <a:close/>
                </a:path>
              </a:pathLst>
            </a:custGeom>
            <a:solidFill>
              <a:srgbClr val="8D8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35"/>
            <p:cNvSpPr>
              <a:spLocks/>
            </p:cNvSpPr>
            <p:nvPr userDrawn="1"/>
          </p:nvSpPr>
          <p:spPr bwMode="gray">
            <a:xfrm>
              <a:off x="-441" y="2159"/>
              <a:ext cx="350" cy="334"/>
            </a:xfrm>
            <a:custGeom>
              <a:avLst/>
              <a:gdLst>
                <a:gd name="T0" fmla="*/ 126 w 148"/>
                <a:gd name="T1" fmla="*/ 97 h 140"/>
                <a:gd name="T2" fmla="*/ 111 w 148"/>
                <a:gd name="T3" fmla="*/ 104 h 140"/>
                <a:gd name="T4" fmla="*/ 43 w 148"/>
                <a:gd name="T5" fmla="*/ 72 h 140"/>
                <a:gd name="T6" fmla="*/ 43 w 148"/>
                <a:gd name="T7" fmla="*/ 71 h 140"/>
                <a:gd name="T8" fmla="*/ 113 w 148"/>
                <a:gd name="T9" fmla="*/ 39 h 140"/>
                <a:gd name="T10" fmla="*/ 126 w 148"/>
                <a:gd name="T11" fmla="*/ 43 h 140"/>
                <a:gd name="T12" fmla="*/ 148 w 148"/>
                <a:gd name="T13" fmla="*/ 21 h 140"/>
                <a:gd name="T14" fmla="*/ 126 w 148"/>
                <a:gd name="T15" fmla="*/ 0 h 140"/>
                <a:gd name="T16" fmla="*/ 105 w 148"/>
                <a:gd name="T17" fmla="*/ 21 h 140"/>
                <a:gd name="T18" fmla="*/ 105 w 148"/>
                <a:gd name="T19" fmla="*/ 26 h 140"/>
                <a:gd name="T20" fmla="*/ 39 w 148"/>
                <a:gd name="T21" fmla="*/ 57 h 140"/>
                <a:gd name="T22" fmla="*/ 22 w 148"/>
                <a:gd name="T23" fmla="*/ 49 h 140"/>
                <a:gd name="T24" fmla="*/ 0 w 148"/>
                <a:gd name="T25" fmla="*/ 70 h 140"/>
                <a:gd name="T26" fmla="*/ 22 w 148"/>
                <a:gd name="T27" fmla="*/ 92 h 140"/>
                <a:gd name="T28" fmla="*/ 37 w 148"/>
                <a:gd name="T29" fmla="*/ 85 h 140"/>
                <a:gd name="T30" fmla="*/ 105 w 148"/>
                <a:gd name="T31" fmla="*/ 117 h 140"/>
                <a:gd name="T32" fmla="*/ 105 w 148"/>
                <a:gd name="T33" fmla="*/ 119 h 140"/>
                <a:gd name="T34" fmla="*/ 126 w 148"/>
                <a:gd name="T35" fmla="*/ 140 h 140"/>
                <a:gd name="T36" fmla="*/ 148 w 148"/>
                <a:gd name="T37" fmla="*/ 119 h 140"/>
                <a:gd name="T38" fmla="*/ 126 w 148"/>
                <a:gd name="T39" fmla="*/ 97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48" h="140">
                  <a:moveTo>
                    <a:pt x="126" y="97"/>
                  </a:moveTo>
                  <a:cubicBezTo>
                    <a:pt x="120" y="97"/>
                    <a:pt x="115" y="100"/>
                    <a:pt x="111" y="104"/>
                  </a:cubicBezTo>
                  <a:cubicBezTo>
                    <a:pt x="43" y="72"/>
                    <a:pt x="43" y="72"/>
                    <a:pt x="43" y="72"/>
                  </a:cubicBezTo>
                  <a:cubicBezTo>
                    <a:pt x="43" y="72"/>
                    <a:pt x="43" y="71"/>
                    <a:pt x="43" y="71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7" y="41"/>
                    <a:pt x="121" y="43"/>
                    <a:pt x="126" y="43"/>
                  </a:cubicBezTo>
                  <a:cubicBezTo>
                    <a:pt x="138" y="43"/>
                    <a:pt x="148" y="33"/>
                    <a:pt x="148" y="21"/>
                  </a:cubicBezTo>
                  <a:cubicBezTo>
                    <a:pt x="148" y="9"/>
                    <a:pt x="138" y="0"/>
                    <a:pt x="126" y="0"/>
                  </a:cubicBezTo>
                  <a:cubicBezTo>
                    <a:pt x="114" y="0"/>
                    <a:pt x="105" y="9"/>
                    <a:pt x="105" y="21"/>
                  </a:cubicBezTo>
                  <a:cubicBezTo>
                    <a:pt x="105" y="23"/>
                    <a:pt x="105" y="24"/>
                    <a:pt x="105" y="26"/>
                  </a:cubicBezTo>
                  <a:cubicBezTo>
                    <a:pt x="39" y="57"/>
                    <a:pt x="39" y="57"/>
                    <a:pt x="39" y="57"/>
                  </a:cubicBezTo>
                  <a:cubicBezTo>
                    <a:pt x="35" y="52"/>
                    <a:pt x="29" y="49"/>
                    <a:pt x="22" y="49"/>
                  </a:cubicBezTo>
                  <a:cubicBezTo>
                    <a:pt x="10" y="49"/>
                    <a:pt x="0" y="58"/>
                    <a:pt x="0" y="70"/>
                  </a:cubicBezTo>
                  <a:cubicBezTo>
                    <a:pt x="0" y="82"/>
                    <a:pt x="10" y="92"/>
                    <a:pt x="22" y="92"/>
                  </a:cubicBezTo>
                  <a:cubicBezTo>
                    <a:pt x="28" y="92"/>
                    <a:pt x="33" y="89"/>
                    <a:pt x="37" y="85"/>
                  </a:cubicBezTo>
                  <a:cubicBezTo>
                    <a:pt x="105" y="117"/>
                    <a:pt x="105" y="117"/>
                    <a:pt x="105" y="117"/>
                  </a:cubicBezTo>
                  <a:cubicBezTo>
                    <a:pt x="105" y="118"/>
                    <a:pt x="105" y="118"/>
                    <a:pt x="105" y="119"/>
                  </a:cubicBezTo>
                  <a:cubicBezTo>
                    <a:pt x="105" y="131"/>
                    <a:pt x="114" y="140"/>
                    <a:pt x="126" y="140"/>
                  </a:cubicBezTo>
                  <a:cubicBezTo>
                    <a:pt x="138" y="140"/>
                    <a:pt x="148" y="131"/>
                    <a:pt x="148" y="119"/>
                  </a:cubicBezTo>
                  <a:cubicBezTo>
                    <a:pt x="148" y="107"/>
                    <a:pt x="138" y="97"/>
                    <a:pt x="126" y="97"/>
                  </a:cubicBezTo>
                </a:path>
              </a:pathLst>
            </a:custGeom>
            <a:solidFill>
              <a:srgbClr val="8D8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36"/>
            <p:cNvSpPr>
              <a:spLocks/>
            </p:cNvSpPr>
            <p:nvPr userDrawn="1"/>
          </p:nvSpPr>
          <p:spPr bwMode="gray">
            <a:xfrm>
              <a:off x="-1225" y="1829"/>
              <a:ext cx="1862" cy="132"/>
            </a:xfrm>
            <a:custGeom>
              <a:avLst/>
              <a:gdLst>
                <a:gd name="T0" fmla="*/ 0 w 1862"/>
                <a:gd name="T1" fmla="*/ 0 h 132"/>
                <a:gd name="T2" fmla="*/ 1862 w 1862"/>
                <a:gd name="T3" fmla="*/ 0 h 132"/>
                <a:gd name="T4" fmla="*/ 1862 w 1862"/>
                <a:gd name="T5" fmla="*/ 132 h 132"/>
                <a:gd name="T6" fmla="*/ 0 w 1862"/>
                <a:gd name="T7" fmla="*/ 132 h 132"/>
                <a:gd name="T8" fmla="*/ 0 w 1862"/>
                <a:gd name="T9" fmla="*/ 0 h 132"/>
                <a:gd name="T10" fmla="*/ 0 w 1862"/>
                <a:gd name="T11" fmla="*/ 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62" h="132">
                  <a:moveTo>
                    <a:pt x="0" y="0"/>
                  </a:moveTo>
                  <a:lnTo>
                    <a:pt x="1862" y="0"/>
                  </a:lnTo>
                  <a:lnTo>
                    <a:pt x="1862" y="132"/>
                  </a:lnTo>
                  <a:lnTo>
                    <a:pt x="0" y="13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E31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Rectangle 37"/>
            <p:cNvSpPr>
              <a:spLocks noChangeArrowheads="1"/>
            </p:cNvSpPr>
            <p:nvPr userDrawn="1"/>
          </p:nvSpPr>
          <p:spPr bwMode="gray">
            <a:xfrm>
              <a:off x="-1225" y="1958"/>
              <a:ext cx="10126" cy="21"/>
            </a:xfrm>
            <a:prstGeom prst="rect">
              <a:avLst/>
            </a:prstGeom>
            <a:solidFill>
              <a:srgbClr val="8D8F8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61" name="Title 1"/>
          <p:cNvSpPr>
            <a:spLocks noGrp="1"/>
          </p:cNvSpPr>
          <p:nvPr>
            <p:ph type="title" hasCustomPrompt="1"/>
          </p:nvPr>
        </p:nvSpPr>
        <p:spPr>
          <a:xfrm>
            <a:off x="6921407" y="961121"/>
            <a:ext cx="4556458" cy="80895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l">
              <a:defRPr sz="2800" cap="none"/>
            </a:lvl1pPr>
          </a:lstStyle>
          <a:p>
            <a:r>
              <a:rPr lang="en-US" dirty="0"/>
              <a:t>Click To Edit Product Text</a:t>
            </a:r>
          </a:p>
        </p:txBody>
      </p:sp>
      <p:sp>
        <p:nvSpPr>
          <p:cNvPr id="64" name="Picture Placeholder 186"/>
          <p:cNvSpPr>
            <a:spLocks noGrp="1"/>
          </p:cNvSpPr>
          <p:nvPr>
            <p:ph type="pic" sz="quarter" idx="15"/>
          </p:nvPr>
        </p:nvSpPr>
        <p:spPr>
          <a:xfrm>
            <a:off x="548640" y="556260"/>
            <a:ext cx="6048375" cy="55793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6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6922008" y="2020824"/>
            <a:ext cx="4553712" cy="4114800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609493" indent="-228560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835938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147033" indent="-156606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1445431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7" name="Rectangle 66"/>
          <p:cNvSpPr/>
          <p:nvPr userDrawn="1"/>
        </p:nvSpPr>
        <p:spPr bwMode="gray">
          <a:xfrm>
            <a:off x="11748699" y="6395714"/>
            <a:ext cx="443301" cy="322249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slide number"/>
          <p:cNvSpPr txBox="1"/>
          <p:nvPr userDrawn="1"/>
        </p:nvSpPr>
        <p:spPr bwMode="white">
          <a:xfrm>
            <a:off x="11748699" y="6389258"/>
            <a:ext cx="450345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smtClean="0"/>
              <a:pPr lvl="0" algn="ctr"/>
              <a:t>‹#›</a:t>
            </a:fld>
            <a:endParaRPr lang="en-US" dirty="0"/>
          </a:p>
        </p:txBody>
      </p:sp>
      <p:pic>
        <p:nvPicPr>
          <p:cNvPr id="69" name="Picture 6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4982" y="5505441"/>
            <a:ext cx="1330737" cy="443301"/>
          </a:xfrm>
          <a:prstGeom prst="rect">
            <a:avLst/>
          </a:prstGeom>
        </p:spPr>
      </p:pic>
      <p:cxnSp>
        <p:nvCxnSpPr>
          <p:cNvPr id="70" name="Straight Connector 69"/>
          <p:cNvCxnSpPr/>
          <p:nvPr userDrawn="1"/>
        </p:nvCxnSpPr>
        <p:spPr>
          <a:xfrm>
            <a:off x="6922008" y="1908190"/>
            <a:ext cx="4553712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20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Product - With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 userDrawn="1"/>
        </p:nvSpPr>
        <p:spPr>
          <a:xfrm>
            <a:off x="0" y="4639112"/>
            <a:ext cx="12188825" cy="2219160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 userDrawn="1"/>
        </p:nvSpPr>
        <p:spPr>
          <a:xfrm>
            <a:off x="5931017" y="0"/>
            <a:ext cx="6260983" cy="6858000"/>
          </a:xfrm>
          <a:prstGeom prst="ellipse">
            <a:avLst/>
          </a:prstGeom>
          <a:gradFill flip="none" rotWithShape="1">
            <a:gsLst>
              <a:gs pos="0">
                <a:srgbClr val="515151"/>
              </a:gs>
              <a:gs pos="56000">
                <a:schemeClr val="bg2">
                  <a:lumMod val="45000"/>
                  <a:lumOff val="55000"/>
                  <a:alpha val="71000"/>
                </a:schemeClr>
              </a:gs>
              <a:gs pos="100000">
                <a:schemeClr val="bg2">
                  <a:lumMod val="30000"/>
                  <a:lumOff val="70000"/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dirty="0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3"/>
          </p:nvPr>
        </p:nvSpPr>
        <p:spPr>
          <a:xfrm>
            <a:off x="548640" y="6473952"/>
            <a:ext cx="2413343" cy="153888"/>
          </a:xfrm>
        </p:spPr>
        <p:txBody>
          <a:bodyPr/>
          <a:lstStyle/>
          <a:p>
            <a:r>
              <a:rPr lang="en-US" sz="1000" dirty="0">
                <a:solidFill>
                  <a:srgbClr val="939598"/>
                </a:solidFill>
                <a:cs typeface="Arial" pitchFamily="34" charset="0"/>
              </a:rPr>
              <a:t>2015 Lenovo Internal. All rights reserved.</a:t>
            </a:r>
          </a:p>
        </p:txBody>
      </p:sp>
      <p:sp>
        <p:nvSpPr>
          <p:cNvPr id="50" name="Rectangle 49"/>
          <p:cNvSpPr/>
          <p:nvPr userDrawn="1"/>
        </p:nvSpPr>
        <p:spPr bwMode="white">
          <a:xfrm>
            <a:off x="6800850" y="840981"/>
            <a:ext cx="4815286" cy="60170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1" name="Group 28"/>
          <p:cNvGrpSpPr>
            <a:grpSpLocks noChangeAspect="1"/>
          </p:cNvGrpSpPr>
          <p:nvPr userDrawn="1"/>
        </p:nvGrpSpPr>
        <p:grpSpPr bwMode="gray">
          <a:xfrm>
            <a:off x="6988336" y="6341251"/>
            <a:ext cx="4416552" cy="289610"/>
            <a:chOff x="-1225" y="1829"/>
            <a:chExt cx="10126" cy="664"/>
          </a:xfrm>
        </p:grpSpPr>
        <p:sp>
          <p:nvSpPr>
            <p:cNvPr id="52" name="Oval 29"/>
            <p:cNvSpPr>
              <a:spLocks noChangeArrowheads="1"/>
            </p:cNvSpPr>
            <p:nvPr userDrawn="1"/>
          </p:nvSpPr>
          <p:spPr bwMode="gray">
            <a:xfrm>
              <a:off x="356" y="2283"/>
              <a:ext cx="87" cy="88"/>
            </a:xfrm>
            <a:prstGeom prst="ellipse">
              <a:avLst/>
            </a:prstGeom>
            <a:solidFill>
              <a:srgbClr val="8D8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Oval 30"/>
            <p:cNvSpPr>
              <a:spLocks noChangeArrowheads="1"/>
            </p:cNvSpPr>
            <p:nvPr userDrawn="1"/>
          </p:nvSpPr>
          <p:spPr bwMode="gray">
            <a:xfrm>
              <a:off x="500" y="2283"/>
              <a:ext cx="83" cy="88"/>
            </a:xfrm>
            <a:prstGeom prst="ellipse">
              <a:avLst/>
            </a:prstGeom>
            <a:solidFill>
              <a:srgbClr val="8D8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Oval 31"/>
            <p:cNvSpPr>
              <a:spLocks noChangeArrowheads="1"/>
            </p:cNvSpPr>
            <p:nvPr userDrawn="1"/>
          </p:nvSpPr>
          <p:spPr bwMode="gray">
            <a:xfrm>
              <a:off x="640" y="2283"/>
              <a:ext cx="87" cy="88"/>
            </a:xfrm>
            <a:prstGeom prst="ellipse">
              <a:avLst/>
            </a:prstGeom>
            <a:solidFill>
              <a:srgbClr val="8D8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32"/>
            <p:cNvSpPr>
              <a:spLocks/>
            </p:cNvSpPr>
            <p:nvPr userDrawn="1"/>
          </p:nvSpPr>
          <p:spPr bwMode="gray">
            <a:xfrm>
              <a:off x="8520" y="2152"/>
              <a:ext cx="274" cy="315"/>
            </a:xfrm>
            <a:custGeom>
              <a:avLst/>
              <a:gdLst>
                <a:gd name="T0" fmla="*/ 102 w 116"/>
                <a:gd name="T1" fmla="*/ 114 h 132"/>
                <a:gd name="T2" fmla="*/ 93 w 116"/>
                <a:gd name="T3" fmla="*/ 130 h 132"/>
                <a:gd name="T4" fmla="*/ 73 w 116"/>
                <a:gd name="T5" fmla="*/ 131 h 132"/>
                <a:gd name="T6" fmla="*/ 53 w 116"/>
                <a:gd name="T7" fmla="*/ 129 h 132"/>
                <a:gd name="T8" fmla="*/ 43 w 116"/>
                <a:gd name="T9" fmla="*/ 128 h 132"/>
                <a:gd name="T10" fmla="*/ 34 w 116"/>
                <a:gd name="T11" fmla="*/ 125 h 132"/>
                <a:gd name="T12" fmla="*/ 17 w 116"/>
                <a:gd name="T13" fmla="*/ 126 h 132"/>
                <a:gd name="T14" fmla="*/ 0 w 116"/>
                <a:gd name="T15" fmla="*/ 128 h 132"/>
                <a:gd name="T16" fmla="*/ 0 w 116"/>
                <a:gd name="T17" fmla="*/ 70 h 132"/>
                <a:gd name="T18" fmla="*/ 20 w 116"/>
                <a:gd name="T19" fmla="*/ 70 h 132"/>
                <a:gd name="T20" fmla="*/ 29 w 116"/>
                <a:gd name="T21" fmla="*/ 58 h 132"/>
                <a:gd name="T22" fmla="*/ 36 w 116"/>
                <a:gd name="T23" fmla="*/ 45 h 132"/>
                <a:gd name="T24" fmla="*/ 44 w 116"/>
                <a:gd name="T25" fmla="*/ 37 h 132"/>
                <a:gd name="T26" fmla="*/ 51 w 116"/>
                <a:gd name="T27" fmla="*/ 15 h 132"/>
                <a:gd name="T28" fmla="*/ 52 w 116"/>
                <a:gd name="T29" fmla="*/ 0 h 132"/>
                <a:gd name="T30" fmla="*/ 66 w 116"/>
                <a:gd name="T31" fmla="*/ 36 h 132"/>
                <a:gd name="T32" fmla="*/ 67 w 116"/>
                <a:gd name="T33" fmla="*/ 50 h 132"/>
                <a:gd name="T34" fmla="*/ 84 w 116"/>
                <a:gd name="T35" fmla="*/ 50 h 132"/>
                <a:gd name="T36" fmla="*/ 108 w 116"/>
                <a:gd name="T37" fmla="*/ 57 h 132"/>
                <a:gd name="T38" fmla="*/ 114 w 116"/>
                <a:gd name="T39" fmla="*/ 64 h 132"/>
                <a:gd name="T40" fmla="*/ 112 w 116"/>
                <a:gd name="T41" fmla="*/ 73 h 132"/>
                <a:gd name="T42" fmla="*/ 115 w 116"/>
                <a:gd name="T43" fmla="*/ 84 h 132"/>
                <a:gd name="T44" fmla="*/ 111 w 116"/>
                <a:gd name="T45" fmla="*/ 94 h 132"/>
                <a:gd name="T46" fmla="*/ 112 w 116"/>
                <a:gd name="T47" fmla="*/ 102 h 132"/>
                <a:gd name="T48" fmla="*/ 102 w 116"/>
                <a:gd name="T49" fmla="*/ 114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16" h="132">
                  <a:moveTo>
                    <a:pt x="102" y="114"/>
                  </a:moveTo>
                  <a:cubicBezTo>
                    <a:pt x="103" y="121"/>
                    <a:pt x="99" y="128"/>
                    <a:pt x="93" y="130"/>
                  </a:cubicBezTo>
                  <a:cubicBezTo>
                    <a:pt x="88" y="132"/>
                    <a:pt x="79" y="131"/>
                    <a:pt x="73" y="131"/>
                  </a:cubicBezTo>
                  <a:cubicBezTo>
                    <a:pt x="66" y="131"/>
                    <a:pt x="60" y="130"/>
                    <a:pt x="53" y="129"/>
                  </a:cubicBezTo>
                  <a:cubicBezTo>
                    <a:pt x="49" y="129"/>
                    <a:pt x="46" y="129"/>
                    <a:pt x="43" y="128"/>
                  </a:cubicBezTo>
                  <a:cubicBezTo>
                    <a:pt x="40" y="127"/>
                    <a:pt x="37" y="126"/>
                    <a:pt x="34" y="125"/>
                  </a:cubicBezTo>
                  <a:cubicBezTo>
                    <a:pt x="28" y="125"/>
                    <a:pt x="22" y="126"/>
                    <a:pt x="17" y="126"/>
                  </a:cubicBezTo>
                  <a:cubicBezTo>
                    <a:pt x="11" y="127"/>
                    <a:pt x="6" y="127"/>
                    <a:pt x="0" y="128"/>
                  </a:cubicBezTo>
                  <a:cubicBezTo>
                    <a:pt x="0" y="108"/>
                    <a:pt x="0" y="89"/>
                    <a:pt x="0" y="70"/>
                  </a:cubicBezTo>
                  <a:cubicBezTo>
                    <a:pt x="6" y="69"/>
                    <a:pt x="14" y="71"/>
                    <a:pt x="20" y="70"/>
                  </a:cubicBezTo>
                  <a:cubicBezTo>
                    <a:pt x="24" y="69"/>
                    <a:pt x="27" y="62"/>
                    <a:pt x="29" y="58"/>
                  </a:cubicBezTo>
                  <a:cubicBezTo>
                    <a:pt x="32" y="54"/>
                    <a:pt x="34" y="49"/>
                    <a:pt x="36" y="45"/>
                  </a:cubicBezTo>
                  <a:cubicBezTo>
                    <a:pt x="38" y="42"/>
                    <a:pt x="42" y="40"/>
                    <a:pt x="44" y="37"/>
                  </a:cubicBezTo>
                  <a:cubicBezTo>
                    <a:pt x="47" y="31"/>
                    <a:pt x="50" y="23"/>
                    <a:pt x="51" y="15"/>
                  </a:cubicBezTo>
                  <a:cubicBezTo>
                    <a:pt x="51" y="10"/>
                    <a:pt x="50" y="5"/>
                    <a:pt x="52" y="0"/>
                  </a:cubicBezTo>
                  <a:cubicBezTo>
                    <a:pt x="68" y="0"/>
                    <a:pt x="68" y="19"/>
                    <a:pt x="66" y="36"/>
                  </a:cubicBezTo>
                  <a:cubicBezTo>
                    <a:pt x="66" y="40"/>
                    <a:pt x="64" y="47"/>
                    <a:pt x="67" y="50"/>
                  </a:cubicBezTo>
                  <a:cubicBezTo>
                    <a:pt x="70" y="51"/>
                    <a:pt x="79" y="50"/>
                    <a:pt x="84" y="50"/>
                  </a:cubicBezTo>
                  <a:cubicBezTo>
                    <a:pt x="96" y="50"/>
                    <a:pt x="102" y="52"/>
                    <a:pt x="108" y="57"/>
                  </a:cubicBezTo>
                  <a:cubicBezTo>
                    <a:pt x="110" y="58"/>
                    <a:pt x="114" y="61"/>
                    <a:pt x="114" y="64"/>
                  </a:cubicBezTo>
                  <a:cubicBezTo>
                    <a:pt x="115" y="67"/>
                    <a:pt x="112" y="70"/>
                    <a:pt x="112" y="73"/>
                  </a:cubicBezTo>
                  <a:cubicBezTo>
                    <a:pt x="112" y="77"/>
                    <a:pt x="116" y="81"/>
                    <a:pt x="115" y="84"/>
                  </a:cubicBezTo>
                  <a:cubicBezTo>
                    <a:pt x="115" y="87"/>
                    <a:pt x="111" y="90"/>
                    <a:pt x="111" y="94"/>
                  </a:cubicBezTo>
                  <a:cubicBezTo>
                    <a:pt x="110" y="96"/>
                    <a:pt x="112" y="99"/>
                    <a:pt x="112" y="102"/>
                  </a:cubicBezTo>
                  <a:cubicBezTo>
                    <a:pt x="111" y="108"/>
                    <a:pt x="104" y="109"/>
                    <a:pt x="102" y="114"/>
                  </a:cubicBezTo>
                </a:path>
              </a:pathLst>
            </a:custGeom>
            <a:solidFill>
              <a:srgbClr val="8D8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33"/>
            <p:cNvSpPr>
              <a:spLocks/>
            </p:cNvSpPr>
            <p:nvPr userDrawn="1"/>
          </p:nvSpPr>
          <p:spPr bwMode="gray">
            <a:xfrm>
              <a:off x="-1136" y="2183"/>
              <a:ext cx="272" cy="286"/>
            </a:xfrm>
            <a:custGeom>
              <a:avLst/>
              <a:gdLst>
                <a:gd name="T0" fmla="*/ 154 w 272"/>
                <a:gd name="T1" fmla="*/ 0 h 286"/>
                <a:gd name="T2" fmla="*/ 154 w 272"/>
                <a:gd name="T3" fmla="*/ 126 h 286"/>
                <a:gd name="T4" fmla="*/ 272 w 272"/>
                <a:gd name="T5" fmla="*/ 126 h 286"/>
                <a:gd name="T6" fmla="*/ 272 w 272"/>
                <a:gd name="T7" fmla="*/ 160 h 286"/>
                <a:gd name="T8" fmla="*/ 154 w 272"/>
                <a:gd name="T9" fmla="*/ 160 h 286"/>
                <a:gd name="T10" fmla="*/ 154 w 272"/>
                <a:gd name="T11" fmla="*/ 286 h 286"/>
                <a:gd name="T12" fmla="*/ 119 w 272"/>
                <a:gd name="T13" fmla="*/ 286 h 286"/>
                <a:gd name="T14" fmla="*/ 119 w 272"/>
                <a:gd name="T15" fmla="*/ 160 h 286"/>
                <a:gd name="T16" fmla="*/ 0 w 272"/>
                <a:gd name="T17" fmla="*/ 160 h 286"/>
                <a:gd name="T18" fmla="*/ 0 w 272"/>
                <a:gd name="T19" fmla="*/ 126 h 286"/>
                <a:gd name="T20" fmla="*/ 119 w 272"/>
                <a:gd name="T21" fmla="*/ 126 h 286"/>
                <a:gd name="T22" fmla="*/ 119 w 272"/>
                <a:gd name="T23" fmla="*/ 0 h 286"/>
                <a:gd name="T24" fmla="*/ 154 w 272"/>
                <a:gd name="T25" fmla="*/ 0 h 286"/>
                <a:gd name="T26" fmla="*/ 154 w 272"/>
                <a:gd name="T27" fmla="*/ 0 h 286"/>
                <a:gd name="T28" fmla="*/ 154 w 272"/>
                <a:gd name="T29" fmla="*/ 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72" h="286">
                  <a:moveTo>
                    <a:pt x="154" y="0"/>
                  </a:moveTo>
                  <a:lnTo>
                    <a:pt x="154" y="126"/>
                  </a:lnTo>
                  <a:lnTo>
                    <a:pt x="272" y="126"/>
                  </a:lnTo>
                  <a:lnTo>
                    <a:pt x="272" y="160"/>
                  </a:lnTo>
                  <a:lnTo>
                    <a:pt x="154" y="160"/>
                  </a:lnTo>
                  <a:lnTo>
                    <a:pt x="154" y="286"/>
                  </a:lnTo>
                  <a:lnTo>
                    <a:pt x="119" y="286"/>
                  </a:lnTo>
                  <a:lnTo>
                    <a:pt x="119" y="160"/>
                  </a:lnTo>
                  <a:lnTo>
                    <a:pt x="0" y="160"/>
                  </a:lnTo>
                  <a:lnTo>
                    <a:pt x="0" y="126"/>
                  </a:lnTo>
                  <a:lnTo>
                    <a:pt x="119" y="126"/>
                  </a:lnTo>
                  <a:lnTo>
                    <a:pt x="119" y="0"/>
                  </a:lnTo>
                  <a:lnTo>
                    <a:pt x="154" y="0"/>
                  </a:lnTo>
                  <a:lnTo>
                    <a:pt x="154" y="0"/>
                  </a:lnTo>
                  <a:lnTo>
                    <a:pt x="154" y="0"/>
                  </a:lnTo>
                  <a:close/>
                </a:path>
              </a:pathLst>
            </a:custGeom>
            <a:solidFill>
              <a:srgbClr val="8D8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34"/>
            <p:cNvSpPr>
              <a:spLocks/>
            </p:cNvSpPr>
            <p:nvPr userDrawn="1"/>
          </p:nvSpPr>
          <p:spPr bwMode="gray">
            <a:xfrm>
              <a:off x="-1136" y="2183"/>
              <a:ext cx="272" cy="286"/>
            </a:xfrm>
            <a:custGeom>
              <a:avLst/>
              <a:gdLst>
                <a:gd name="T0" fmla="*/ 154 w 272"/>
                <a:gd name="T1" fmla="*/ 0 h 286"/>
                <a:gd name="T2" fmla="*/ 154 w 272"/>
                <a:gd name="T3" fmla="*/ 126 h 286"/>
                <a:gd name="T4" fmla="*/ 272 w 272"/>
                <a:gd name="T5" fmla="*/ 126 h 286"/>
                <a:gd name="T6" fmla="*/ 272 w 272"/>
                <a:gd name="T7" fmla="*/ 160 h 286"/>
                <a:gd name="T8" fmla="*/ 154 w 272"/>
                <a:gd name="T9" fmla="*/ 160 h 286"/>
                <a:gd name="T10" fmla="*/ 154 w 272"/>
                <a:gd name="T11" fmla="*/ 286 h 286"/>
                <a:gd name="T12" fmla="*/ 119 w 272"/>
                <a:gd name="T13" fmla="*/ 286 h 286"/>
                <a:gd name="T14" fmla="*/ 119 w 272"/>
                <a:gd name="T15" fmla="*/ 160 h 286"/>
                <a:gd name="T16" fmla="*/ 0 w 272"/>
                <a:gd name="T17" fmla="*/ 160 h 286"/>
                <a:gd name="T18" fmla="*/ 0 w 272"/>
                <a:gd name="T19" fmla="*/ 126 h 286"/>
                <a:gd name="T20" fmla="*/ 119 w 272"/>
                <a:gd name="T21" fmla="*/ 126 h 286"/>
                <a:gd name="T22" fmla="*/ 119 w 272"/>
                <a:gd name="T23" fmla="*/ 0 h 286"/>
                <a:gd name="T24" fmla="*/ 154 w 272"/>
                <a:gd name="T25" fmla="*/ 0 h 286"/>
                <a:gd name="T26" fmla="*/ 154 w 272"/>
                <a:gd name="T27" fmla="*/ 0 h 286"/>
                <a:gd name="T28" fmla="*/ 154 w 272"/>
                <a:gd name="T29" fmla="*/ 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72" h="286">
                  <a:moveTo>
                    <a:pt x="154" y="0"/>
                  </a:moveTo>
                  <a:lnTo>
                    <a:pt x="154" y="126"/>
                  </a:lnTo>
                  <a:lnTo>
                    <a:pt x="272" y="126"/>
                  </a:lnTo>
                  <a:lnTo>
                    <a:pt x="272" y="160"/>
                  </a:lnTo>
                  <a:lnTo>
                    <a:pt x="154" y="160"/>
                  </a:lnTo>
                  <a:lnTo>
                    <a:pt x="154" y="286"/>
                  </a:lnTo>
                  <a:lnTo>
                    <a:pt x="119" y="286"/>
                  </a:lnTo>
                  <a:lnTo>
                    <a:pt x="119" y="160"/>
                  </a:lnTo>
                  <a:lnTo>
                    <a:pt x="0" y="160"/>
                  </a:lnTo>
                  <a:lnTo>
                    <a:pt x="0" y="126"/>
                  </a:lnTo>
                  <a:lnTo>
                    <a:pt x="119" y="126"/>
                  </a:lnTo>
                  <a:lnTo>
                    <a:pt x="119" y="0"/>
                  </a:lnTo>
                  <a:lnTo>
                    <a:pt x="154" y="0"/>
                  </a:lnTo>
                  <a:lnTo>
                    <a:pt x="154" y="0"/>
                  </a:lnTo>
                  <a:lnTo>
                    <a:pt x="154" y="0"/>
                  </a:lnTo>
                  <a:close/>
                </a:path>
              </a:pathLst>
            </a:custGeom>
            <a:solidFill>
              <a:srgbClr val="8D8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35"/>
            <p:cNvSpPr>
              <a:spLocks/>
            </p:cNvSpPr>
            <p:nvPr userDrawn="1"/>
          </p:nvSpPr>
          <p:spPr bwMode="gray">
            <a:xfrm>
              <a:off x="-441" y="2159"/>
              <a:ext cx="350" cy="334"/>
            </a:xfrm>
            <a:custGeom>
              <a:avLst/>
              <a:gdLst>
                <a:gd name="T0" fmla="*/ 126 w 148"/>
                <a:gd name="T1" fmla="*/ 97 h 140"/>
                <a:gd name="T2" fmla="*/ 111 w 148"/>
                <a:gd name="T3" fmla="*/ 104 h 140"/>
                <a:gd name="T4" fmla="*/ 43 w 148"/>
                <a:gd name="T5" fmla="*/ 72 h 140"/>
                <a:gd name="T6" fmla="*/ 43 w 148"/>
                <a:gd name="T7" fmla="*/ 71 h 140"/>
                <a:gd name="T8" fmla="*/ 113 w 148"/>
                <a:gd name="T9" fmla="*/ 39 h 140"/>
                <a:gd name="T10" fmla="*/ 126 w 148"/>
                <a:gd name="T11" fmla="*/ 43 h 140"/>
                <a:gd name="T12" fmla="*/ 148 w 148"/>
                <a:gd name="T13" fmla="*/ 21 h 140"/>
                <a:gd name="T14" fmla="*/ 126 w 148"/>
                <a:gd name="T15" fmla="*/ 0 h 140"/>
                <a:gd name="T16" fmla="*/ 105 w 148"/>
                <a:gd name="T17" fmla="*/ 21 h 140"/>
                <a:gd name="T18" fmla="*/ 105 w 148"/>
                <a:gd name="T19" fmla="*/ 26 h 140"/>
                <a:gd name="T20" fmla="*/ 39 w 148"/>
                <a:gd name="T21" fmla="*/ 57 h 140"/>
                <a:gd name="T22" fmla="*/ 22 w 148"/>
                <a:gd name="T23" fmla="*/ 49 h 140"/>
                <a:gd name="T24" fmla="*/ 0 w 148"/>
                <a:gd name="T25" fmla="*/ 70 h 140"/>
                <a:gd name="T26" fmla="*/ 22 w 148"/>
                <a:gd name="T27" fmla="*/ 92 h 140"/>
                <a:gd name="T28" fmla="*/ 37 w 148"/>
                <a:gd name="T29" fmla="*/ 85 h 140"/>
                <a:gd name="T30" fmla="*/ 105 w 148"/>
                <a:gd name="T31" fmla="*/ 117 h 140"/>
                <a:gd name="T32" fmla="*/ 105 w 148"/>
                <a:gd name="T33" fmla="*/ 119 h 140"/>
                <a:gd name="T34" fmla="*/ 126 w 148"/>
                <a:gd name="T35" fmla="*/ 140 h 140"/>
                <a:gd name="T36" fmla="*/ 148 w 148"/>
                <a:gd name="T37" fmla="*/ 119 h 140"/>
                <a:gd name="T38" fmla="*/ 126 w 148"/>
                <a:gd name="T39" fmla="*/ 97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48" h="140">
                  <a:moveTo>
                    <a:pt x="126" y="97"/>
                  </a:moveTo>
                  <a:cubicBezTo>
                    <a:pt x="120" y="97"/>
                    <a:pt x="115" y="100"/>
                    <a:pt x="111" y="104"/>
                  </a:cubicBezTo>
                  <a:cubicBezTo>
                    <a:pt x="43" y="72"/>
                    <a:pt x="43" y="72"/>
                    <a:pt x="43" y="72"/>
                  </a:cubicBezTo>
                  <a:cubicBezTo>
                    <a:pt x="43" y="72"/>
                    <a:pt x="43" y="71"/>
                    <a:pt x="43" y="71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7" y="41"/>
                    <a:pt x="121" y="43"/>
                    <a:pt x="126" y="43"/>
                  </a:cubicBezTo>
                  <a:cubicBezTo>
                    <a:pt x="138" y="43"/>
                    <a:pt x="148" y="33"/>
                    <a:pt x="148" y="21"/>
                  </a:cubicBezTo>
                  <a:cubicBezTo>
                    <a:pt x="148" y="9"/>
                    <a:pt x="138" y="0"/>
                    <a:pt x="126" y="0"/>
                  </a:cubicBezTo>
                  <a:cubicBezTo>
                    <a:pt x="114" y="0"/>
                    <a:pt x="105" y="9"/>
                    <a:pt x="105" y="21"/>
                  </a:cubicBezTo>
                  <a:cubicBezTo>
                    <a:pt x="105" y="23"/>
                    <a:pt x="105" y="24"/>
                    <a:pt x="105" y="26"/>
                  </a:cubicBezTo>
                  <a:cubicBezTo>
                    <a:pt x="39" y="57"/>
                    <a:pt x="39" y="57"/>
                    <a:pt x="39" y="57"/>
                  </a:cubicBezTo>
                  <a:cubicBezTo>
                    <a:pt x="35" y="52"/>
                    <a:pt x="29" y="49"/>
                    <a:pt x="22" y="49"/>
                  </a:cubicBezTo>
                  <a:cubicBezTo>
                    <a:pt x="10" y="49"/>
                    <a:pt x="0" y="58"/>
                    <a:pt x="0" y="70"/>
                  </a:cubicBezTo>
                  <a:cubicBezTo>
                    <a:pt x="0" y="82"/>
                    <a:pt x="10" y="92"/>
                    <a:pt x="22" y="92"/>
                  </a:cubicBezTo>
                  <a:cubicBezTo>
                    <a:pt x="28" y="92"/>
                    <a:pt x="33" y="89"/>
                    <a:pt x="37" y="85"/>
                  </a:cubicBezTo>
                  <a:cubicBezTo>
                    <a:pt x="105" y="117"/>
                    <a:pt x="105" y="117"/>
                    <a:pt x="105" y="117"/>
                  </a:cubicBezTo>
                  <a:cubicBezTo>
                    <a:pt x="105" y="118"/>
                    <a:pt x="105" y="118"/>
                    <a:pt x="105" y="119"/>
                  </a:cubicBezTo>
                  <a:cubicBezTo>
                    <a:pt x="105" y="131"/>
                    <a:pt x="114" y="140"/>
                    <a:pt x="126" y="140"/>
                  </a:cubicBezTo>
                  <a:cubicBezTo>
                    <a:pt x="138" y="140"/>
                    <a:pt x="148" y="131"/>
                    <a:pt x="148" y="119"/>
                  </a:cubicBezTo>
                  <a:cubicBezTo>
                    <a:pt x="148" y="107"/>
                    <a:pt x="138" y="97"/>
                    <a:pt x="126" y="97"/>
                  </a:cubicBezTo>
                </a:path>
              </a:pathLst>
            </a:custGeom>
            <a:solidFill>
              <a:srgbClr val="8D8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36"/>
            <p:cNvSpPr>
              <a:spLocks/>
            </p:cNvSpPr>
            <p:nvPr userDrawn="1"/>
          </p:nvSpPr>
          <p:spPr bwMode="gray">
            <a:xfrm>
              <a:off x="-1225" y="1829"/>
              <a:ext cx="1862" cy="132"/>
            </a:xfrm>
            <a:custGeom>
              <a:avLst/>
              <a:gdLst>
                <a:gd name="T0" fmla="*/ 0 w 1862"/>
                <a:gd name="T1" fmla="*/ 0 h 132"/>
                <a:gd name="T2" fmla="*/ 1862 w 1862"/>
                <a:gd name="T3" fmla="*/ 0 h 132"/>
                <a:gd name="T4" fmla="*/ 1862 w 1862"/>
                <a:gd name="T5" fmla="*/ 132 h 132"/>
                <a:gd name="T6" fmla="*/ 0 w 1862"/>
                <a:gd name="T7" fmla="*/ 132 h 132"/>
                <a:gd name="T8" fmla="*/ 0 w 1862"/>
                <a:gd name="T9" fmla="*/ 0 h 132"/>
                <a:gd name="T10" fmla="*/ 0 w 1862"/>
                <a:gd name="T11" fmla="*/ 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62" h="132">
                  <a:moveTo>
                    <a:pt x="0" y="0"/>
                  </a:moveTo>
                  <a:lnTo>
                    <a:pt x="1862" y="0"/>
                  </a:lnTo>
                  <a:lnTo>
                    <a:pt x="1862" y="132"/>
                  </a:lnTo>
                  <a:lnTo>
                    <a:pt x="0" y="13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E31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Rectangle 37"/>
            <p:cNvSpPr>
              <a:spLocks noChangeArrowheads="1"/>
            </p:cNvSpPr>
            <p:nvPr userDrawn="1"/>
          </p:nvSpPr>
          <p:spPr bwMode="gray">
            <a:xfrm>
              <a:off x="-1225" y="1958"/>
              <a:ext cx="10126" cy="21"/>
            </a:xfrm>
            <a:prstGeom prst="rect">
              <a:avLst/>
            </a:prstGeom>
            <a:solidFill>
              <a:srgbClr val="8D8F8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61" name="Title 1"/>
          <p:cNvSpPr>
            <a:spLocks noGrp="1"/>
          </p:cNvSpPr>
          <p:nvPr>
            <p:ph type="title" hasCustomPrompt="1"/>
          </p:nvPr>
        </p:nvSpPr>
        <p:spPr>
          <a:xfrm>
            <a:off x="6921407" y="961121"/>
            <a:ext cx="4556458" cy="80895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l">
              <a:defRPr sz="2800" cap="none"/>
            </a:lvl1pPr>
          </a:lstStyle>
          <a:p>
            <a:r>
              <a:rPr lang="en-US" dirty="0"/>
              <a:t>Click To Edit Product Text</a:t>
            </a:r>
          </a:p>
        </p:txBody>
      </p:sp>
      <p:cxnSp>
        <p:nvCxnSpPr>
          <p:cNvPr id="63" name="Straight Connector 62"/>
          <p:cNvCxnSpPr/>
          <p:nvPr userDrawn="1"/>
        </p:nvCxnSpPr>
        <p:spPr>
          <a:xfrm>
            <a:off x="6922008" y="1908190"/>
            <a:ext cx="4553712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Picture Placeholder 186"/>
          <p:cNvSpPr>
            <a:spLocks noGrp="1"/>
          </p:cNvSpPr>
          <p:nvPr>
            <p:ph type="pic" sz="quarter" idx="15"/>
          </p:nvPr>
        </p:nvSpPr>
        <p:spPr>
          <a:xfrm>
            <a:off x="548640" y="556260"/>
            <a:ext cx="6048375" cy="55793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6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6922008" y="2020824"/>
            <a:ext cx="4553712" cy="4114800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609493" indent="-228560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835938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147033" indent="-156606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1445431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2" name="Rectangle 21"/>
          <p:cNvSpPr/>
          <p:nvPr userDrawn="1"/>
        </p:nvSpPr>
        <p:spPr bwMode="gray">
          <a:xfrm>
            <a:off x="11748699" y="6395714"/>
            <a:ext cx="443301" cy="322249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slide number"/>
          <p:cNvSpPr txBox="1"/>
          <p:nvPr userDrawn="1"/>
        </p:nvSpPr>
        <p:spPr bwMode="white">
          <a:xfrm>
            <a:off x="11748699" y="6389258"/>
            <a:ext cx="450345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smtClean="0"/>
              <a:pPr lvl="0" algn="ctr"/>
              <a:t>‹#›</a:t>
            </a:fld>
            <a:endParaRPr lang="en-US" dirty="0"/>
          </a:p>
        </p:txBody>
      </p:sp>
      <p:pic>
        <p:nvPicPr>
          <p:cNvPr id="24" name="Picture 2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4982" y="5505441"/>
            <a:ext cx="1330737" cy="443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859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rt Slide - No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>
                <a:solidFill>
                  <a:srgbClr val="939598"/>
                </a:solidFill>
                <a:cs typeface="Arial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10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640" y="274320"/>
            <a:ext cx="11073384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1" name="Freeform 5"/>
          <p:cNvSpPr>
            <a:spLocks noChangeAspect="1" noEditPoints="1"/>
          </p:cNvSpPr>
          <p:nvPr userDrawn="1"/>
        </p:nvSpPr>
        <p:spPr bwMode="black">
          <a:xfrm>
            <a:off x="205354" y="423406"/>
            <a:ext cx="200587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Rectangle 14"/>
          <p:cNvSpPr/>
          <p:nvPr userDrawn="1"/>
        </p:nvSpPr>
        <p:spPr bwMode="gray">
          <a:xfrm>
            <a:off x="11748699" y="6395714"/>
            <a:ext cx="443301" cy="322249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slide number"/>
          <p:cNvSpPr txBox="1"/>
          <p:nvPr userDrawn="1"/>
        </p:nvSpPr>
        <p:spPr bwMode="white">
          <a:xfrm>
            <a:off x="11748699" y="6389258"/>
            <a:ext cx="450345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smtClean="0"/>
              <a:pPr lvl="0" algn="ctr"/>
              <a:t>‹#›</a:t>
            </a:fld>
            <a:endParaRPr lang="en-US" dirty="0"/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4982" y="5505441"/>
            <a:ext cx="1330737" cy="443301"/>
          </a:xfrm>
          <a:prstGeom prst="rect">
            <a:avLst/>
          </a:prstGeom>
        </p:spPr>
      </p:pic>
      <p:sp>
        <p:nvSpPr>
          <p:cNvPr id="9" name="Chart Placeholder 2"/>
          <p:cNvSpPr>
            <a:spLocks noGrp="1"/>
          </p:cNvSpPr>
          <p:nvPr>
            <p:ph type="chart" sz="quarter" idx="10" hasCustomPrompt="1"/>
          </p:nvPr>
        </p:nvSpPr>
        <p:spPr bwMode="gray">
          <a:xfrm>
            <a:off x="548639" y="1179575"/>
            <a:ext cx="11073385" cy="5212835"/>
          </a:xfrm>
          <a:prstGeom prst="rect">
            <a:avLst/>
          </a:prstGeom>
        </p:spPr>
        <p:txBody>
          <a:bodyPr lIns="121899" tIns="853291" rIns="121899" bIns="60949" anchor="ctr" anchorCtr="0"/>
          <a:lstStyle>
            <a:lvl1pPr marL="0" indent="0" algn="ctr">
              <a:buFontTx/>
              <a:buNone/>
              <a:defRPr sz="24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icon to create chart</a:t>
            </a:r>
          </a:p>
        </p:txBody>
      </p:sp>
    </p:spTree>
    <p:extLst>
      <p:ext uri="{BB962C8B-B14F-4D97-AF65-F5344CB8AC3E}">
        <p14:creationId xmlns:p14="http://schemas.microsoft.com/office/powerpoint/2010/main" val="113576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Slide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hart Placeholder 2"/>
          <p:cNvSpPr>
            <a:spLocks noGrp="1"/>
          </p:cNvSpPr>
          <p:nvPr>
            <p:ph type="chart" sz="quarter" idx="10" hasCustomPrompt="1"/>
          </p:nvPr>
        </p:nvSpPr>
        <p:spPr bwMode="gray">
          <a:xfrm>
            <a:off x="548639" y="1179575"/>
            <a:ext cx="11073385" cy="5212835"/>
          </a:xfrm>
          <a:prstGeom prst="rect">
            <a:avLst/>
          </a:prstGeom>
        </p:spPr>
        <p:txBody>
          <a:bodyPr lIns="121899" tIns="853291" rIns="121899" bIns="60949" anchor="ctr" anchorCtr="0"/>
          <a:lstStyle>
            <a:lvl1pPr marL="0" indent="0" algn="ctr">
              <a:buFontTx/>
              <a:buNone/>
              <a:defRPr sz="24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icon to create chart</a:t>
            </a:r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>
                <a:solidFill>
                  <a:srgbClr val="939598"/>
                </a:solidFill>
                <a:cs typeface="Arial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10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640" y="274320"/>
            <a:ext cx="11073384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1" name="Freeform 5"/>
          <p:cNvSpPr>
            <a:spLocks noChangeAspect="1" noEditPoints="1"/>
          </p:cNvSpPr>
          <p:nvPr userDrawn="1"/>
        </p:nvSpPr>
        <p:spPr bwMode="black">
          <a:xfrm>
            <a:off x="205354" y="423406"/>
            <a:ext cx="200587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76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893"/>
            <a:ext cx="12190415" cy="6857107"/>
          </a:xfrm>
          <a:prstGeom prst="rect">
            <a:avLst/>
          </a:prstGeom>
        </p:spPr>
      </p:pic>
      <p:sp>
        <p:nvSpPr>
          <p:cNvPr id="56" name="Title 16"/>
          <p:cNvSpPr>
            <a:spLocks noGrp="1"/>
          </p:cNvSpPr>
          <p:nvPr>
            <p:ph type="title" hasCustomPrompt="1"/>
          </p:nvPr>
        </p:nvSpPr>
        <p:spPr bwMode="gray">
          <a:xfrm>
            <a:off x="548640" y="2048256"/>
            <a:ext cx="8723376" cy="1581912"/>
          </a:xfrm>
          <a:prstGeom prst="rect">
            <a:avLst/>
          </a:prstGeom>
        </p:spPr>
        <p:txBody>
          <a:bodyPr lIns="0" tIns="60949" rIns="121899" bIns="60949" anchor="b" anchorCtr="0"/>
          <a:lstStyle>
            <a:lvl1pPr marL="0" algn="l" defTabSz="1218987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lang="en-US" sz="6000" b="0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/>
              <a:t>Click to edit text, two lines maximum</a:t>
            </a:r>
          </a:p>
        </p:txBody>
      </p:sp>
      <p:sp>
        <p:nvSpPr>
          <p:cNvPr id="62" name="Footer Placeholder 61"/>
          <p:cNvSpPr>
            <a:spLocks noGrp="1"/>
          </p:cNvSpPr>
          <p:nvPr>
            <p:ph type="ftr" sz="quarter" idx="10"/>
          </p:nvPr>
        </p:nvSpPr>
        <p:spPr>
          <a:xfrm>
            <a:off x="548640" y="6473952"/>
            <a:ext cx="3860800" cy="153888"/>
          </a:xfrm>
        </p:spPr>
        <p:txBody>
          <a:bodyPr lIns="0"/>
          <a:lstStyle>
            <a:lvl1pPr>
              <a:defRPr cap="none"/>
            </a:lvl1pPr>
          </a:lstStyle>
          <a:p>
            <a:r>
              <a:rPr lang="en-US" sz="1000">
                <a:solidFill>
                  <a:srgbClr val="939598"/>
                </a:solidFill>
                <a:cs typeface="Arial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55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548640" y="4059936"/>
            <a:ext cx="8714232" cy="457200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b="0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 placeholder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548640" y="4800600"/>
            <a:ext cx="6409944" cy="51206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endParaRPr lang="en-US" dirty="0"/>
          </a:p>
        </p:txBody>
      </p:sp>
      <p:pic>
        <p:nvPicPr>
          <p:cNvPr id="23" name="Picture 2" descr="C:\Users\kathyp\Documents\00_Brand-Resources\Multimode Elements\Multimode Icons\PNG\Multimode-Icon_HANG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040" y="5468108"/>
            <a:ext cx="311886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3" descr="C:\Users\kathyp\Documents\00_Brand-Resources\Multimode Elements\Multimode Icons\PNG\Multimode-Icon_HOLD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9824" y="5468108"/>
            <a:ext cx="311886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 descr="C:\Users\kathyp\Documents\00_Brand-Resources\Multimode Elements\Multimode Icons\PNG\Multimode-Icon_LAPTOP.png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7211" y="5468108"/>
            <a:ext cx="311886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5" descr="C:\Users\kathyp\Documents\00_Brand-Resources\Multimode Elements\Multimode Icons\PNG\Multimode-Icon_STAND.png"/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7392" y="5468108"/>
            <a:ext cx="311886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6" descr="C:\Users\kathyp\Documents\00_Brand-Resources\Multimode Elements\Multimode Icons\PNG\Multimode-Icon_STAND-Tablet.png"/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1176" y="5468108"/>
            <a:ext cx="311886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7" descr="C:\Users\kathyp\Documents\00_Brand-Resources\Multimode Elements\Multimode Icons\PNG\Multimode-Icon_TABLE.png"/>
          <p:cNvPicPr>
            <a:picLocks noChangeAspect="1" noChangeArrowheads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8563" y="5468108"/>
            <a:ext cx="311886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8" descr="C:\Users\kathyp\Documents\00_Brand-Resources\Multimode Elements\Multimode Icons\PNG\Multimode-Icon_TABLET.png"/>
          <p:cNvPicPr>
            <a:picLocks noChangeAspect="1" noChangeArrowheads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5950" y="5468108"/>
            <a:ext cx="311886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9" descr="C:\Users\kathyp\Documents\00_Brand-Resources\Multimode Elements\Multimode Icons\PNG\Multimode-Icon_TENT.png"/>
          <p:cNvPicPr>
            <a:picLocks noChangeAspect="1" noChangeArrowheads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2528" y="5468108"/>
            <a:ext cx="311886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10" descr="C:\Users\kathyp\Documents\00_Brand-Resources\Multimode Elements\Multimode Icons\PNG\Multimode-Icon_TILT.png"/>
          <p:cNvPicPr>
            <a:picLocks noChangeAspect="1" noChangeArrowheads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6312" y="5468108"/>
            <a:ext cx="311886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11" descr="C:\Users\kathyp\Documents\00_Brand-Resources\Multimode Elements\Multimode Icons\PNG\Multimode-Icon_TV.png"/>
          <p:cNvPicPr>
            <a:picLocks noChangeAspect="1" noChangeArrowheads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3707" y="5468108"/>
            <a:ext cx="311886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Group 32"/>
          <p:cNvGrpSpPr/>
          <p:nvPr userDrawn="1"/>
        </p:nvGrpSpPr>
        <p:grpSpPr>
          <a:xfrm>
            <a:off x="2024598" y="5468108"/>
            <a:ext cx="310896" cy="310896"/>
            <a:chOff x="2024598" y="5468108"/>
            <a:chExt cx="310896" cy="310896"/>
          </a:xfrm>
        </p:grpSpPr>
        <p:sp>
          <p:nvSpPr>
            <p:cNvPr id="34" name="Oval 33"/>
            <p:cNvSpPr/>
            <p:nvPr userDrawn="1"/>
          </p:nvSpPr>
          <p:spPr>
            <a:xfrm>
              <a:off x="2024598" y="5468108"/>
              <a:ext cx="310896" cy="31089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35" name="Picture 34"/>
            <p:cNvPicPr>
              <a:picLocks noChangeAspect="1"/>
            </p:cNvPicPr>
            <p:nvPr userDrawn="1"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18814" y="5509256"/>
              <a:ext cx="122464" cy="228600"/>
            </a:xfrm>
            <a:prstGeom prst="rect">
              <a:avLst/>
            </a:prstGeom>
          </p:spPr>
        </p:pic>
      </p:grpSp>
      <p:grpSp>
        <p:nvGrpSpPr>
          <p:cNvPr id="36" name="Group 35"/>
          <p:cNvGrpSpPr/>
          <p:nvPr userDrawn="1"/>
        </p:nvGrpSpPr>
        <p:grpSpPr>
          <a:xfrm>
            <a:off x="3094779" y="5468108"/>
            <a:ext cx="310896" cy="310896"/>
            <a:chOff x="3094779" y="5468108"/>
            <a:chExt cx="310896" cy="310896"/>
          </a:xfrm>
        </p:grpSpPr>
        <p:sp>
          <p:nvSpPr>
            <p:cNvPr id="37" name="Oval 36"/>
            <p:cNvSpPr/>
            <p:nvPr userDrawn="1"/>
          </p:nvSpPr>
          <p:spPr>
            <a:xfrm>
              <a:off x="3094779" y="5468108"/>
              <a:ext cx="310896" cy="310896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38" name="Picture 9" descr="C:\Users\yhwang\Desktop\WW Design\Multimode Icons\twitter-01.png"/>
            <p:cNvPicPr>
              <a:picLocks noChangeAspect="1" noChangeArrowheads="1"/>
            </p:cNvPicPr>
            <p:nvPr userDrawn="1"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94779" y="5468108"/>
              <a:ext cx="310896" cy="310896"/>
            </a:xfrm>
            <a:prstGeom prst="rect">
              <a:avLst/>
            </a:prstGeom>
            <a:noFill/>
          </p:spPr>
        </p:pic>
      </p:grpSp>
      <p:grpSp>
        <p:nvGrpSpPr>
          <p:cNvPr id="39" name="Group 38"/>
          <p:cNvGrpSpPr/>
          <p:nvPr userDrawn="1"/>
        </p:nvGrpSpPr>
        <p:grpSpPr>
          <a:xfrm>
            <a:off x="953427" y="5468108"/>
            <a:ext cx="310896" cy="310896"/>
            <a:chOff x="953427" y="5468108"/>
            <a:chExt cx="310896" cy="310896"/>
          </a:xfrm>
        </p:grpSpPr>
        <p:sp>
          <p:nvSpPr>
            <p:cNvPr id="40" name="Oval 39"/>
            <p:cNvSpPr/>
            <p:nvPr userDrawn="1"/>
          </p:nvSpPr>
          <p:spPr>
            <a:xfrm>
              <a:off x="953427" y="5468108"/>
              <a:ext cx="310896" cy="31089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41" name="Picture 5" descr="C:\Users\yhwang\Desktop\WW Design\Multimode Icons\globe-01.png"/>
            <p:cNvPicPr>
              <a:picLocks noChangeAspect="1" noChangeArrowheads="1"/>
            </p:cNvPicPr>
            <p:nvPr userDrawn="1"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0859" y="5495540"/>
              <a:ext cx="256032" cy="256032"/>
            </a:xfrm>
            <a:prstGeom prst="rect">
              <a:avLst/>
            </a:prstGeom>
            <a:noFill/>
          </p:spPr>
        </p:pic>
      </p:grpSp>
      <p:grpSp>
        <p:nvGrpSpPr>
          <p:cNvPr id="42" name="Group 41"/>
          <p:cNvGrpSpPr/>
          <p:nvPr userDrawn="1"/>
        </p:nvGrpSpPr>
        <p:grpSpPr>
          <a:xfrm>
            <a:off x="2355828" y="5442941"/>
            <a:ext cx="365760" cy="365760"/>
            <a:chOff x="2355828" y="5442941"/>
            <a:chExt cx="365760" cy="365760"/>
          </a:xfrm>
        </p:grpSpPr>
        <p:sp>
          <p:nvSpPr>
            <p:cNvPr id="43" name="Oval 42"/>
            <p:cNvSpPr/>
            <p:nvPr userDrawn="1"/>
          </p:nvSpPr>
          <p:spPr>
            <a:xfrm>
              <a:off x="2380995" y="5468108"/>
              <a:ext cx="310896" cy="31089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44" name="Picture 2" descr="C:\Users\yhwang\Desktop\WW Design\Multimode Icons\chain-01.png"/>
            <p:cNvPicPr>
              <a:picLocks noChangeAspect="1" noChangeArrowheads="1"/>
            </p:cNvPicPr>
            <p:nvPr userDrawn="1"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55828" y="5442941"/>
              <a:ext cx="365760" cy="365760"/>
            </a:xfrm>
            <a:prstGeom prst="rect">
              <a:avLst/>
            </a:prstGeom>
            <a:noFill/>
          </p:spPr>
        </p:pic>
      </p:grpSp>
      <p:grpSp>
        <p:nvGrpSpPr>
          <p:cNvPr id="45" name="Group 44"/>
          <p:cNvGrpSpPr/>
          <p:nvPr userDrawn="1"/>
        </p:nvGrpSpPr>
        <p:grpSpPr>
          <a:xfrm>
            <a:off x="5236131" y="5468108"/>
            <a:ext cx="310896" cy="310896"/>
            <a:chOff x="5236131" y="5468108"/>
            <a:chExt cx="310896" cy="310896"/>
          </a:xfrm>
        </p:grpSpPr>
        <p:sp>
          <p:nvSpPr>
            <p:cNvPr id="46" name="Oval 45"/>
            <p:cNvSpPr/>
            <p:nvPr userDrawn="1"/>
          </p:nvSpPr>
          <p:spPr>
            <a:xfrm>
              <a:off x="5236131" y="5468108"/>
              <a:ext cx="310896" cy="31089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47" name="Picture 46" descr="C:\Users\yhwang\Desktop\WW Design\Multimode Icons\facebook-01.png"/>
            <p:cNvPicPr>
              <a:picLocks noChangeAspect="1" noChangeArrowheads="1"/>
            </p:cNvPicPr>
            <p:nvPr userDrawn="1"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36131" y="5468108"/>
              <a:ext cx="310896" cy="310896"/>
            </a:xfrm>
            <a:prstGeom prst="rect">
              <a:avLst/>
            </a:prstGeom>
            <a:noFill/>
          </p:spPr>
        </p:pic>
      </p:grpSp>
      <p:grpSp>
        <p:nvGrpSpPr>
          <p:cNvPr id="48" name="Group 47"/>
          <p:cNvGrpSpPr/>
          <p:nvPr userDrawn="1"/>
        </p:nvGrpSpPr>
        <p:grpSpPr>
          <a:xfrm>
            <a:off x="4523337" y="5468108"/>
            <a:ext cx="310896" cy="310896"/>
            <a:chOff x="4523337" y="5468108"/>
            <a:chExt cx="310896" cy="310896"/>
          </a:xfrm>
        </p:grpSpPr>
        <p:sp>
          <p:nvSpPr>
            <p:cNvPr id="49" name="Oval 48"/>
            <p:cNvSpPr/>
            <p:nvPr userDrawn="1"/>
          </p:nvSpPr>
          <p:spPr>
            <a:xfrm>
              <a:off x="4523337" y="5468108"/>
              <a:ext cx="310896" cy="310896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50" name="Picture 7" descr="C:\Users\yhwang\Desktop\WW Design\Multimode Icons\server-01.png"/>
            <p:cNvPicPr>
              <a:picLocks noChangeAspect="1" noChangeArrowheads="1"/>
            </p:cNvPicPr>
            <p:nvPr userDrawn="1"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23337" y="5468108"/>
              <a:ext cx="310896" cy="310896"/>
            </a:xfrm>
            <a:prstGeom prst="rect">
              <a:avLst/>
            </a:prstGeom>
            <a:noFill/>
          </p:spPr>
        </p:pic>
      </p:grpSp>
      <p:grpSp>
        <p:nvGrpSpPr>
          <p:cNvPr id="52" name="Group 51"/>
          <p:cNvGrpSpPr/>
          <p:nvPr userDrawn="1"/>
        </p:nvGrpSpPr>
        <p:grpSpPr>
          <a:xfrm>
            <a:off x="4879734" y="5468108"/>
            <a:ext cx="310896" cy="310896"/>
            <a:chOff x="4879734" y="5468108"/>
            <a:chExt cx="310896" cy="310896"/>
          </a:xfrm>
        </p:grpSpPr>
        <p:sp>
          <p:nvSpPr>
            <p:cNvPr id="53" name="Oval 52"/>
            <p:cNvSpPr/>
            <p:nvPr userDrawn="1"/>
          </p:nvSpPr>
          <p:spPr>
            <a:xfrm>
              <a:off x="4879734" y="5468108"/>
              <a:ext cx="310896" cy="31089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57" name="Picture 6" descr="C:\Users\yhwang\Desktop\WW Design\Multimode Icons\network-01.png"/>
            <p:cNvPicPr>
              <a:picLocks noChangeAspect="1" noChangeArrowheads="1"/>
            </p:cNvPicPr>
            <p:nvPr userDrawn="1"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79734" y="5468108"/>
              <a:ext cx="310896" cy="310896"/>
            </a:xfrm>
            <a:prstGeom prst="rect">
              <a:avLst/>
            </a:prstGeom>
            <a:noFill/>
          </p:spPr>
        </p:pic>
      </p:grpSp>
      <p:grpSp>
        <p:nvGrpSpPr>
          <p:cNvPr id="58" name="Group 57"/>
          <p:cNvGrpSpPr/>
          <p:nvPr userDrawn="1"/>
        </p:nvGrpSpPr>
        <p:grpSpPr>
          <a:xfrm>
            <a:off x="5949915" y="5468108"/>
            <a:ext cx="310896" cy="310896"/>
            <a:chOff x="5949915" y="5468108"/>
            <a:chExt cx="310896" cy="310896"/>
          </a:xfrm>
        </p:grpSpPr>
        <p:sp>
          <p:nvSpPr>
            <p:cNvPr id="59" name="Oval 58"/>
            <p:cNvSpPr/>
            <p:nvPr userDrawn="1"/>
          </p:nvSpPr>
          <p:spPr>
            <a:xfrm>
              <a:off x="5949915" y="5468108"/>
              <a:ext cx="310896" cy="31089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60" name="Picture 8" descr="C:\Users\yhwang\Desktop\WW Design\Multimode Icons\think_light-01.png"/>
            <p:cNvPicPr>
              <a:picLocks noChangeAspect="1" noChangeArrowheads="1"/>
            </p:cNvPicPr>
            <p:nvPr userDrawn="1"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49915" y="5468108"/>
              <a:ext cx="310896" cy="310896"/>
            </a:xfrm>
            <a:prstGeom prst="rect">
              <a:avLst/>
            </a:prstGeom>
            <a:noFill/>
          </p:spPr>
        </p:pic>
      </p:grpSp>
      <p:pic>
        <p:nvPicPr>
          <p:cNvPr id="61" name="Picture 60"/>
          <p:cNvPicPr>
            <a:picLocks noChangeAspect="1"/>
          </p:cNvPicPr>
          <p:nvPr userDrawn="1"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0583673" y="3056111"/>
            <a:ext cx="2412866" cy="803786"/>
          </a:xfrm>
          <a:prstGeom prst="rect">
            <a:avLst/>
          </a:prstGeom>
        </p:spPr>
      </p:pic>
      <p:sp>
        <p:nvSpPr>
          <p:cNvPr id="66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9815120" y="3464892"/>
            <a:ext cx="1200544" cy="1199183"/>
          </a:xfrm>
          <a:prstGeom prst="rect">
            <a:avLst/>
          </a:prstGeom>
          <a:ln w="38100">
            <a:noFill/>
          </a:ln>
          <a:effectLst/>
        </p:spPr>
        <p:txBody>
          <a:bodyPr/>
          <a:lstStyle>
            <a:lvl1pPr>
              <a:defRPr sz="1000"/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7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9158288" y="4770438"/>
            <a:ext cx="1689100" cy="198437"/>
          </a:xfrm>
          <a:prstGeom prst="rect">
            <a:avLst/>
          </a:prstGeom>
        </p:spPr>
        <p:txBody>
          <a:bodyPr lIns="0" tIns="45720" rIns="45720"/>
          <a:lstStyle>
            <a:lvl1pPr marL="0" indent="0" algn="r">
              <a:buFontTx/>
              <a:buNone/>
              <a:defRPr sz="1100"/>
            </a:lvl1pPr>
            <a:lvl2pPr marL="341313" indent="0" algn="r">
              <a:buFontTx/>
              <a:buNone/>
              <a:defRPr sz="1100"/>
            </a:lvl2pPr>
            <a:lvl3pPr marL="679450" indent="0" algn="r">
              <a:buFontTx/>
              <a:buNone/>
              <a:defRPr sz="1100"/>
            </a:lvl3pPr>
            <a:lvl4pPr marL="966787" indent="0" algn="r">
              <a:buFontTx/>
              <a:buNone/>
              <a:defRPr sz="1100"/>
            </a:lvl4pPr>
            <a:lvl5pPr marL="1146175" indent="0" algn="r">
              <a:buFontTx/>
              <a:buNone/>
              <a:defRPr sz="1100"/>
            </a:lvl5pPr>
          </a:lstStyle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@</a:t>
            </a:r>
            <a:r>
              <a:rPr kumimoji="0" lang="en-US" sz="110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twitterhandle</a:t>
            </a: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grpSp>
        <p:nvGrpSpPr>
          <p:cNvPr id="68" name="Group 67"/>
          <p:cNvGrpSpPr/>
          <p:nvPr userDrawn="1"/>
        </p:nvGrpSpPr>
        <p:grpSpPr>
          <a:xfrm>
            <a:off x="9815120" y="4664439"/>
            <a:ext cx="1200544" cy="305126"/>
            <a:chOff x="9815120" y="4664439"/>
            <a:chExt cx="1200544" cy="305126"/>
          </a:xfrm>
          <a:solidFill>
            <a:srgbClr val="4AC0E0"/>
          </a:solidFill>
        </p:grpSpPr>
        <p:sp>
          <p:nvSpPr>
            <p:cNvPr id="69" name="Rectangle 68"/>
            <p:cNvSpPr/>
            <p:nvPr userDrawn="1"/>
          </p:nvSpPr>
          <p:spPr bwMode="black">
            <a:xfrm>
              <a:off x="9815120" y="4664439"/>
              <a:ext cx="1200544" cy="106726"/>
            </a:xfrm>
            <a:prstGeom prst="rect">
              <a:avLst/>
            </a:prstGeom>
            <a:grpFill/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0" name="Rectangle 45"/>
            <p:cNvSpPr/>
            <p:nvPr userDrawn="1"/>
          </p:nvSpPr>
          <p:spPr bwMode="black">
            <a:xfrm>
              <a:off x="10853530" y="4771165"/>
              <a:ext cx="162133" cy="198400"/>
            </a:xfrm>
            <a:custGeom>
              <a:avLst/>
              <a:gdLst>
                <a:gd name="connsiteX0" fmla="*/ 0 w 1200544"/>
                <a:gd name="connsiteY0" fmla="*/ 0 h 106726"/>
                <a:gd name="connsiteX1" fmla="*/ 1200544 w 1200544"/>
                <a:gd name="connsiteY1" fmla="*/ 0 h 106726"/>
                <a:gd name="connsiteX2" fmla="*/ 1200544 w 1200544"/>
                <a:gd name="connsiteY2" fmla="*/ 106726 h 106726"/>
                <a:gd name="connsiteX3" fmla="*/ 0 w 1200544"/>
                <a:gd name="connsiteY3" fmla="*/ 106726 h 106726"/>
                <a:gd name="connsiteX4" fmla="*/ 0 w 1200544"/>
                <a:gd name="connsiteY4" fmla="*/ 0 h 106726"/>
                <a:gd name="connsiteX0" fmla="*/ 0 w 1200544"/>
                <a:gd name="connsiteY0" fmla="*/ 0 h 106726"/>
                <a:gd name="connsiteX1" fmla="*/ 1200544 w 1200544"/>
                <a:gd name="connsiteY1" fmla="*/ 0 h 106726"/>
                <a:gd name="connsiteX2" fmla="*/ 0 w 1200544"/>
                <a:gd name="connsiteY2" fmla="*/ 106726 h 106726"/>
                <a:gd name="connsiteX3" fmla="*/ 0 w 1200544"/>
                <a:gd name="connsiteY3" fmla="*/ 0 h 106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544" h="106726">
                  <a:moveTo>
                    <a:pt x="0" y="0"/>
                  </a:moveTo>
                  <a:lnTo>
                    <a:pt x="1200544" y="0"/>
                  </a:lnTo>
                  <a:lnTo>
                    <a:pt x="0" y="10672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54" name="Rectangle 53"/>
          <p:cNvSpPr/>
          <p:nvPr userDrawn="1"/>
        </p:nvSpPr>
        <p:spPr bwMode="black">
          <a:xfrm>
            <a:off x="548640" y="4557713"/>
            <a:ext cx="1097683" cy="1067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3" name="Straight Connector 62"/>
          <p:cNvCxnSpPr/>
          <p:nvPr userDrawn="1"/>
        </p:nvCxnSpPr>
        <p:spPr>
          <a:xfrm>
            <a:off x="548640" y="4664439"/>
            <a:ext cx="10419093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0566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Slide - With Background &amp; Shel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4639112"/>
            <a:ext cx="12188825" cy="2219160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hart Placeholder 2"/>
          <p:cNvSpPr>
            <a:spLocks noGrp="1"/>
          </p:cNvSpPr>
          <p:nvPr>
            <p:ph type="chart" sz="quarter" idx="10" hasCustomPrompt="1"/>
          </p:nvPr>
        </p:nvSpPr>
        <p:spPr bwMode="gray">
          <a:xfrm>
            <a:off x="548639" y="1179576"/>
            <a:ext cx="11073385" cy="5209682"/>
          </a:xfrm>
          <a:prstGeom prst="rect">
            <a:avLst/>
          </a:prstGeom>
        </p:spPr>
        <p:txBody>
          <a:bodyPr lIns="121899" tIns="853291" rIns="121899" bIns="60949" anchor="ctr" anchorCtr="0"/>
          <a:lstStyle>
            <a:lvl1pPr marL="0" indent="0" algn="ctr">
              <a:buFontTx/>
              <a:buNone/>
              <a:defRPr sz="24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icon to create chart</a:t>
            </a:r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>
                <a:solidFill>
                  <a:srgbClr val="939598"/>
                </a:solidFill>
                <a:cs typeface="Arial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10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640" y="274320"/>
            <a:ext cx="11073384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1" name="Freeform 5"/>
          <p:cNvSpPr>
            <a:spLocks noChangeAspect="1" noEditPoints="1"/>
          </p:cNvSpPr>
          <p:nvPr userDrawn="1"/>
        </p:nvSpPr>
        <p:spPr bwMode="black">
          <a:xfrm>
            <a:off x="205354" y="423406"/>
            <a:ext cx="200587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Rectangle 6"/>
          <p:cNvSpPr/>
          <p:nvPr userDrawn="1"/>
        </p:nvSpPr>
        <p:spPr bwMode="gray">
          <a:xfrm>
            <a:off x="11748699" y="6395714"/>
            <a:ext cx="443301" cy="322249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slide number"/>
          <p:cNvSpPr txBox="1"/>
          <p:nvPr userDrawn="1"/>
        </p:nvSpPr>
        <p:spPr bwMode="white">
          <a:xfrm>
            <a:off x="11748699" y="6389258"/>
            <a:ext cx="450345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smtClean="0"/>
              <a:pPr lvl="0" algn="ctr"/>
              <a:t>‹#›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4982" y="5505441"/>
            <a:ext cx="1330737" cy="443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895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Slide - No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srgbClr val="939598"/>
                </a:solidFill>
                <a:cs typeface="Arial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7" name="Rectangle 6"/>
          <p:cNvSpPr/>
          <p:nvPr userDrawn="1"/>
        </p:nvSpPr>
        <p:spPr bwMode="gray">
          <a:xfrm>
            <a:off x="11748699" y="6395714"/>
            <a:ext cx="443301" cy="322249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slide number"/>
          <p:cNvSpPr txBox="1"/>
          <p:nvPr userDrawn="1"/>
        </p:nvSpPr>
        <p:spPr bwMode="white">
          <a:xfrm>
            <a:off x="11748699" y="6389258"/>
            <a:ext cx="450345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smtClean="0"/>
              <a:pPr lvl="0" algn="ctr"/>
              <a:t>‹#›</a:t>
            </a:fld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4982" y="5505441"/>
            <a:ext cx="1330737" cy="443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835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srgbClr val="939598"/>
                </a:solidFill>
                <a:cs typeface="Arial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3835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4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893"/>
            <a:ext cx="12190415" cy="6857107"/>
          </a:xfrm>
          <a:prstGeom prst="rect">
            <a:avLst/>
          </a:prstGeom>
        </p:spPr>
      </p:pic>
      <p:grpSp>
        <p:nvGrpSpPr>
          <p:cNvPr id="4" name="Group 3"/>
          <p:cNvGrpSpPr/>
          <p:nvPr userDrawn="1"/>
        </p:nvGrpSpPr>
        <p:grpSpPr bwMode="gray">
          <a:xfrm>
            <a:off x="1828170" y="1519963"/>
            <a:ext cx="8535661" cy="4341742"/>
            <a:chOff x="1828170" y="1258957"/>
            <a:chExt cx="8535661" cy="4341742"/>
          </a:xfrm>
          <a:solidFill>
            <a:schemeClr val="bg1">
              <a:lumMod val="85000"/>
            </a:schemeClr>
          </a:solidFill>
        </p:grpSpPr>
        <p:sp>
          <p:nvSpPr>
            <p:cNvPr id="5" name="Freeform 9"/>
            <p:cNvSpPr>
              <a:spLocks/>
            </p:cNvSpPr>
            <p:nvPr userDrawn="1"/>
          </p:nvSpPr>
          <p:spPr bwMode="gray">
            <a:xfrm>
              <a:off x="5610226" y="4994274"/>
              <a:ext cx="974725" cy="606425"/>
            </a:xfrm>
            <a:custGeom>
              <a:avLst/>
              <a:gdLst>
                <a:gd name="T0" fmla="*/ 122 w 257"/>
                <a:gd name="T1" fmla="*/ 155 h 159"/>
                <a:gd name="T2" fmla="*/ 4 w 257"/>
                <a:gd name="T3" fmla="*/ 12 h 159"/>
                <a:gd name="T4" fmla="*/ 10 w 257"/>
                <a:gd name="T5" fmla="*/ 0 h 159"/>
                <a:gd name="T6" fmla="*/ 247 w 257"/>
                <a:gd name="T7" fmla="*/ 0 h 159"/>
                <a:gd name="T8" fmla="*/ 253 w 257"/>
                <a:gd name="T9" fmla="*/ 12 h 159"/>
                <a:gd name="T10" fmla="*/ 134 w 257"/>
                <a:gd name="T11" fmla="*/ 155 h 159"/>
                <a:gd name="T12" fmla="*/ 122 w 257"/>
                <a:gd name="T13" fmla="*/ 155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7" h="159">
                  <a:moveTo>
                    <a:pt x="122" y="155"/>
                  </a:moveTo>
                  <a:cubicBezTo>
                    <a:pt x="4" y="12"/>
                    <a:pt x="4" y="12"/>
                    <a:pt x="4" y="12"/>
                  </a:cubicBezTo>
                  <a:cubicBezTo>
                    <a:pt x="0" y="7"/>
                    <a:pt x="3" y="0"/>
                    <a:pt x="10" y="0"/>
                  </a:cubicBezTo>
                  <a:cubicBezTo>
                    <a:pt x="247" y="0"/>
                    <a:pt x="247" y="0"/>
                    <a:pt x="247" y="0"/>
                  </a:cubicBezTo>
                  <a:cubicBezTo>
                    <a:pt x="253" y="0"/>
                    <a:pt x="257" y="7"/>
                    <a:pt x="253" y="12"/>
                  </a:cubicBezTo>
                  <a:cubicBezTo>
                    <a:pt x="134" y="155"/>
                    <a:pt x="134" y="155"/>
                    <a:pt x="134" y="155"/>
                  </a:cubicBezTo>
                  <a:cubicBezTo>
                    <a:pt x="131" y="159"/>
                    <a:pt x="125" y="159"/>
                    <a:pt x="122" y="15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Rounded Rectangle 7"/>
            <p:cNvSpPr/>
            <p:nvPr userDrawn="1"/>
          </p:nvSpPr>
          <p:spPr bwMode="gray">
            <a:xfrm>
              <a:off x="1828170" y="1258957"/>
              <a:ext cx="8535661" cy="3893151"/>
            </a:xfrm>
            <a:prstGeom prst="roundRect">
              <a:avLst>
                <a:gd name="adj" fmla="val 543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Rectangle 1"/>
          <p:cNvSpPr/>
          <p:nvPr userDrawn="1"/>
        </p:nvSpPr>
        <p:spPr>
          <a:xfrm>
            <a:off x="0" y="893"/>
            <a:ext cx="12188825" cy="6857107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 userDrawn="1"/>
        </p:nvGrpSpPr>
        <p:grpSpPr bwMode="gray">
          <a:xfrm>
            <a:off x="5853433" y="1260545"/>
            <a:ext cx="485134" cy="485134"/>
            <a:chOff x="5853433" y="734066"/>
            <a:chExt cx="485134" cy="485134"/>
          </a:xfrm>
        </p:grpSpPr>
        <p:sp>
          <p:nvSpPr>
            <p:cNvPr id="10" name="Oval 9"/>
            <p:cNvSpPr/>
            <p:nvPr userDrawn="1"/>
          </p:nvSpPr>
          <p:spPr bwMode="gray">
            <a:xfrm>
              <a:off x="5886450" y="767634"/>
              <a:ext cx="419098" cy="419098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11" name="Freeform 9"/>
            <p:cNvSpPr>
              <a:spLocks noEditPoints="1"/>
            </p:cNvSpPr>
            <p:nvPr userDrawn="1"/>
          </p:nvSpPr>
          <p:spPr bwMode="gray">
            <a:xfrm>
              <a:off x="5853433" y="734066"/>
              <a:ext cx="485134" cy="485134"/>
            </a:xfrm>
            <a:custGeom>
              <a:avLst/>
              <a:gdLst>
                <a:gd name="T0" fmla="*/ 206 w 412"/>
                <a:gd name="T1" fmla="*/ 0 h 412"/>
                <a:gd name="T2" fmla="*/ 0 w 412"/>
                <a:gd name="T3" fmla="*/ 206 h 412"/>
                <a:gd name="T4" fmla="*/ 206 w 412"/>
                <a:gd name="T5" fmla="*/ 412 h 412"/>
                <a:gd name="T6" fmla="*/ 412 w 412"/>
                <a:gd name="T7" fmla="*/ 206 h 412"/>
                <a:gd name="T8" fmla="*/ 206 w 412"/>
                <a:gd name="T9" fmla="*/ 0 h 412"/>
                <a:gd name="T10" fmla="*/ 206 w 412"/>
                <a:gd name="T11" fmla="*/ 376 h 412"/>
                <a:gd name="T12" fmla="*/ 36 w 412"/>
                <a:gd name="T13" fmla="*/ 206 h 412"/>
                <a:gd name="T14" fmla="*/ 206 w 412"/>
                <a:gd name="T15" fmla="*/ 36 h 412"/>
                <a:gd name="T16" fmla="*/ 376 w 412"/>
                <a:gd name="T17" fmla="*/ 206 h 412"/>
                <a:gd name="T18" fmla="*/ 206 w 412"/>
                <a:gd name="T19" fmla="*/ 376 h 412"/>
                <a:gd name="T20" fmla="*/ 189 w 412"/>
                <a:gd name="T21" fmla="*/ 262 h 412"/>
                <a:gd name="T22" fmla="*/ 125 w 412"/>
                <a:gd name="T23" fmla="*/ 262 h 412"/>
                <a:gd name="T24" fmla="*/ 125 w 412"/>
                <a:gd name="T25" fmla="*/ 216 h 412"/>
                <a:gd name="T26" fmla="*/ 130 w 412"/>
                <a:gd name="T27" fmla="*/ 172 h 412"/>
                <a:gd name="T28" fmla="*/ 148 w 412"/>
                <a:gd name="T29" fmla="*/ 143 h 412"/>
                <a:gd name="T30" fmla="*/ 182 w 412"/>
                <a:gd name="T31" fmla="*/ 123 h 412"/>
                <a:gd name="T32" fmla="*/ 194 w 412"/>
                <a:gd name="T33" fmla="*/ 150 h 412"/>
                <a:gd name="T34" fmla="*/ 167 w 412"/>
                <a:gd name="T35" fmla="*/ 167 h 412"/>
                <a:gd name="T36" fmla="*/ 158 w 412"/>
                <a:gd name="T37" fmla="*/ 198 h 412"/>
                <a:gd name="T38" fmla="*/ 189 w 412"/>
                <a:gd name="T39" fmla="*/ 198 h 412"/>
                <a:gd name="T40" fmla="*/ 189 w 412"/>
                <a:gd name="T41" fmla="*/ 262 h 412"/>
                <a:gd name="T42" fmla="*/ 278 w 412"/>
                <a:gd name="T43" fmla="*/ 262 h 412"/>
                <a:gd name="T44" fmla="*/ 214 w 412"/>
                <a:gd name="T45" fmla="*/ 262 h 412"/>
                <a:gd name="T46" fmla="*/ 214 w 412"/>
                <a:gd name="T47" fmla="*/ 216 h 412"/>
                <a:gd name="T48" fmla="*/ 219 w 412"/>
                <a:gd name="T49" fmla="*/ 172 h 412"/>
                <a:gd name="T50" fmla="*/ 237 w 412"/>
                <a:gd name="T51" fmla="*/ 143 h 412"/>
                <a:gd name="T52" fmla="*/ 270 w 412"/>
                <a:gd name="T53" fmla="*/ 123 h 412"/>
                <a:gd name="T54" fmla="*/ 283 w 412"/>
                <a:gd name="T55" fmla="*/ 150 h 412"/>
                <a:gd name="T56" fmla="*/ 255 w 412"/>
                <a:gd name="T57" fmla="*/ 167 h 412"/>
                <a:gd name="T58" fmla="*/ 247 w 412"/>
                <a:gd name="T59" fmla="*/ 198 h 412"/>
                <a:gd name="T60" fmla="*/ 278 w 412"/>
                <a:gd name="T61" fmla="*/ 198 h 412"/>
                <a:gd name="T62" fmla="*/ 278 w 412"/>
                <a:gd name="T63" fmla="*/ 262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12" h="412">
                  <a:moveTo>
                    <a:pt x="206" y="0"/>
                  </a:moveTo>
                  <a:cubicBezTo>
                    <a:pt x="92" y="0"/>
                    <a:pt x="0" y="93"/>
                    <a:pt x="0" y="206"/>
                  </a:cubicBezTo>
                  <a:cubicBezTo>
                    <a:pt x="0" y="320"/>
                    <a:pt x="92" y="412"/>
                    <a:pt x="206" y="412"/>
                  </a:cubicBezTo>
                  <a:cubicBezTo>
                    <a:pt x="320" y="412"/>
                    <a:pt x="412" y="320"/>
                    <a:pt x="412" y="206"/>
                  </a:cubicBezTo>
                  <a:cubicBezTo>
                    <a:pt x="412" y="93"/>
                    <a:pt x="320" y="0"/>
                    <a:pt x="206" y="0"/>
                  </a:cubicBezTo>
                  <a:close/>
                  <a:moveTo>
                    <a:pt x="206" y="376"/>
                  </a:moveTo>
                  <a:cubicBezTo>
                    <a:pt x="112" y="376"/>
                    <a:pt x="36" y="300"/>
                    <a:pt x="36" y="206"/>
                  </a:cubicBezTo>
                  <a:cubicBezTo>
                    <a:pt x="36" y="112"/>
                    <a:pt x="112" y="36"/>
                    <a:pt x="206" y="36"/>
                  </a:cubicBezTo>
                  <a:cubicBezTo>
                    <a:pt x="300" y="36"/>
                    <a:pt x="376" y="112"/>
                    <a:pt x="376" y="206"/>
                  </a:cubicBezTo>
                  <a:cubicBezTo>
                    <a:pt x="376" y="300"/>
                    <a:pt x="300" y="376"/>
                    <a:pt x="206" y="376"/>
                  </a:cubicBezTo>
                  <a:close/>
                  <a:moveTo>
                    <a:pt x="189" y="262"/>
                  </a:moveTo>
                  <a:cubicBezTo>
                    <a:pt x="125" y="262"/>
                    <a:pt x="125" y="262"/>
                    <a:pt x="125" y="262"/>
                  </a:cubicBezTo>
                  <a:cubicBezTo>
                    <a:pt x="125" y="216"/>
                    <a:pt x="125" y="216"/>
                    <a:pt x="125" y="216"/>
                  </a:cubicBezTo>
                  <a:cubicBezTo>
                    <a:pt x="125" y="197"/>
                    <a:pt x="127" y="183"/>
                    <a:pt x="130" y="172"/>
                  </a:cubicBezTo>
                  <a:cubicBezTo>
                    <a:pt x="133" y="161"/>
                    <a:pt x="139" y="152"/>
                    <a:pt x="148" y="143"/>
                  </a:cubicBezTo>
                  <a:cubicBezTo>
                    <a:pt x="157" y="135"/>
                    <a:pt x="168" y="128"/>
                    <a:pt x="182" y="123"/>
                  </a:cubicBezTo>
                  <a:cubicBezTo>
                    <a:pt x="194" y="150"/>
                    <a:pt x="194" y="150"/>
                    <a:pt x="194" y="150"/>
                  </a:cubicBezTo>
                  <a:cubicBezTo>
                    <a:pt x="182" y="154"/>
                    <a:pt x="172" y="160"/>
                    <a:pt x="167" y="167"/>
                  </a:cubicBezTo>
                  <a:cubicBezTo>
                    <a:pt x="161" y="175"/>
                    <a:pt x="158" y="185"/>
                    <a:pt x="158" y="198"/>
                  </a:cubicBezTo>
                  <a:cubicBezTo>
                    <a:pt x="189" y="198"/>
                    <a:pt x="189" y="198"/>
                    <a:pt x="189" y="198"/>
                  </a:cubicBezTo>
                  <a:lnTo>
                    <a:pt x="189" y="262"/>
                  </a:lnTo>
                  <a:close/>
                  <a:moveTo>
                    <a:pt x="278" y="262"/>
                  </a:moveTo>
                  <a:cubicBezTo>
                    <a:pt x="214" y="262"/>
                    <a:pt x="214" y="262"/>
                    <a:pt x="214" y="262"/>
                  </a:cubicBezTo>
                  <a:cubicBezTo>
                    <a:pt x="214" y="216"/>
                    <a:pt x="214" y="216"/>
                    <a:pt x="214" y="216"/>
                  </a:cubicBezTo>
                  <a:cubicBezTo>
                    <a:pt x="214" y="197"/>
                    <a:pt x="215" y="182"/>
                    <a:pt x="219" y="172"/>
                  </a:cubicBezTo>
                  <a:cubicBezTo>
                    <a:pt x="222" y="161"/>
                    <a:pt x="228" y="152"/>
                    <a:pt x="237" y="143"/>
                  </a:cubicBezTo>
                  <a:cubicBezTo>
                    <a:pt x="246" y="135"/>
                    <a:pt x="257" y="128"/>
                    <a:pt x="270" y="123"/>
                  </a:cubicBezTo>
                  <a:cubicBezTo>
                    <a:pt x="283" y="150"/>
                    <a:pt x="283" y="150"/>
                    <a:pt x="283" y="150"/>
                  </a:cubicBezTo>
                  <a:cubicBezTo>
                    <a:pt x="270" y="154"/>
                    <a:pt x="261" y="160"/>
                    <a:pt x="255" y="167"/>
                  </a:cubicBezTo>
                  <a:cubicBezTo>
                    <a:pt x="250" y="175"/>
                    <a:pt x="247" y="185"/>
                    <a:pt x="247" y="198"/>
                  </a:cubicBezTo>
                  <a:cubicBezTo>
                    <a:pt x="278" y="198"/>
                    <a:pt x="278" y="198"/>
                    <a:pt x="278" y="198"/>
                  </a:cubicBezTo>
                  <a:lnTo>
                    <a:pt x="278" y="26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cxnSp>
        <p:nvCxnSpPr>
          <p:cNvPr id="12" name="Straight Connector 11"/>
          <p:cNvCxnSpPr/>
          <p:nvPr userDrawn="1"/>
        </p:nvCxnSpPr>
        <p:spPr>
          <a:xfrm>
            <a:off x="2795848" y="4437853"/>
            <a:ext cx="6600305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/>
          <p:cNvGrpSpPr/>
          <p:nvPr userDrawn="1"/>
        </p:nvGrpSpPr>
        <p:grpSpPr>
          <a:xfrm>
            <a:off x="3619912" y="4738254"/>
            <a:ext cx="4952177" cy="283924"/>
            <a:chOff x="587076" y="4891945"/>
            <a:chExt cx="6379553" cy="365760"/>
          </a:xfrm>
        </p:grpSpPr>
        <p:pic>
          <p:nvPicPr>
            <p:cNvPr id="14" name="Picture 2" descr="C:\Users\kathyp\Documents\00_Brand-Resources\Multimode Elements\Multimode Icons\PNG\Multimode-Icon_HANG.png"/>
            <p:cNvPicPr>
              <a:picLocks noChangeAspect="1" noChangeArrowheads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7076" y="4917112"/>
              <a:ext cx="311886" cy="311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3" descr="C:\Users\kathyp\Documents\00_Brand-Resources\Multimode Elements\Multimode Icons\PNG\Multimode-Icon_HOLD.png"/>
            <p:cNvPicPr>
              <a:picLocks noChangeAspect="1" noChangeArrowheads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00860" y="4917112"/>
              <a:ext cx="311886" cy="311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4" descr="C:\Users\kathyp\Documents\00_Brand-Resources\Multimode Elements\Multimode Icons\PNG\Multimode-Icon_LAPTOP.png"/>
            <p:cNvPicPr>
              <a:picLocks noChangeAspect="1" noChangeArrowheads="1"/>
            </p:cNvPicPr>
            <p:nvPr userDrawn="1"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58247" y="4917112"/>
              <a:ext cx="311886" cy="311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5" descr="C:\Users\kathyp\Documents\00_Brand-Resources\Multimode Elements\Multimode Icons\PNG\Multimode-Icon_STAND.png"/>
            <p:cNvPicPr>
              <a:picLocks noChangeAspect="1" noChangeArrowheads="1"/>
            </p:cNvPicPr>
            <p:nvPr userDrawn="1"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28428" y="4917112"/>
              <a:ext cx="311886" cy="311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6" descr="C:\Users\kathyp\Documents\00_Brand-Resources\Multimode Elements\Multimode Icons\PNG\Multimode-Icon_STAND-Tablet.png"/>
            <p:cNvPicPr>
              <a:picLocks noChangeAspect="1" noChangeArrowheads="1"/>
            </p:cNvPicPr>
            <p:nvPr userDrawn="1"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42212" y="4917112"/>
              <a:ext cx="311886" cy="311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7" descr="C:\Users\kathyp\Documents\00_Brand-Resources\Multimode Elements\Multimode Icons\PNG\Multimode-Icon_TABLE.png"/>
            <p:cNvPicPr>
              <a:picLocks noChangeAspect="1" noChangeArrowheads="1"/>
            </p:cNvPicPr>
            <p:nvPr userDrawn="1"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99599" y="4917112"/>
              <a:ext cx="311886" cy="311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8" descr="C:\Users\kathyp\Documents\00_Brand-Resources\Multimode Elements\Multimode Icons\PNG\Multimode-Icon_TABLET.png"/>
            <p:cNvPicPr>
              <a:picLocks noChangeAspect="1" noChangeArrowheads="1"/>
            </p:cNvPicPr>
            <p:nvPr userDrawn="1"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56986" y="4917112"/>
              <a:ext cx="311886" cy="311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9" descr="C:\Users\kathyp\Documents\00_Brand-Resources\Multimode Elements\Multimode Icons\PNG\Multimode-Icon_TENT.png"/>
            <p:cNvPicPr>
              <a:picLocks noChangeAspect="1" noChangeArrowheads="1"/>
            </p:cNvPicPr>
            <p:nvPr userDrawn="1"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83564" y="4917112"/>
              <a:ext cx="311886" cy="311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10" descr="C:\Users\kathyp\Documents\00_Brand-Resources\Multimode Elements\Multimode Icons\PNG\Multimode-Icon_TILT.png"/>
            <p:cNvPicPr>
              <a:picLocks noChangeAspect="1" noChangeArrowheads="1"/>
            </p:cNvPicPr>
            <p:nvPr userDrawn="1"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97348" y="4917112"/>
              <a:ext cx="311886" cy="311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11" descr="C:\Users\kathyp\Documents\00_Brand-Resources\Multimode Elements\Multimode Icons\PNG\Multimode-Icon_TV.png"/>
            <p:cNvPicPr>
              <a:picLocks noChangeAspect="1" noChangeArrowheads="1"/>
            </p:cNvPicPr>
            <p:nvPr userDrawn="1"/>
          </p:nvPicPr>
          <p:blipFill>
            <a:blip r:embed="rId1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54743" y="4917112"/>
              <a:ext cx="311886" cy="311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4" name="Group 175"/>
            <p:cNvGrpSpPr/>
            <p:nvPr userDrawn="1"/>
          </p:nvGrpSpPr>
          <p:grpSpPr>
            <a:xfrm>
              <a:off x="2015634" y="4917112"/>
              <a:ext cx="310896" cy="310896"/>
              <a:chOff x="2024598" y="5468108"/>
              <a:chExt cx="310896" cy="310896"/>
            </a:xfrm>
          </p:grpSpPr>
          <p:sp>
            <p:nvSpPr>
              <p:cNvPr id="46" name="Oval 45"/>
              <p:cNvSpPr/>
              <p:nvPr userDrawn="1"/>
            </p:nvSpPr>
            <p:spPr>
              <a:xfrm>
                <a:off x="2024598" y="5468108"/>
                <a:ext cx="310896" cy="310896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US" dirty="0"/>
              </a:p>
            </p:txBody>
          </p:sp>
          <p:pic>
            <p:nvPicPr>
              <p:cNvPr id="47" name="Picture 46"/>
              <p:cNvPicPr>
                <a:picLocks noChangeAspect="1"/>
              </p:cNvPicPr>
              <p:nvPr userDrawn="1"/>
            </p:nvPicPr>
            <p:blipFill>
              <a:blip r:embed="rId1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118814" y="5509256"/>
                <a:ext cx="122464" cy="228600"/>
              </a:xfrm>
              <a:prstGeom prst="rect">
                <a:avLst/>
              </a:prstGeom>
            </p:spPr>
          </p:pic>
        </p:grpSp>
        <p:grpSp>
          <p:nvGrpSpPr>
            <p:cNvPr id="25" name="Group 178"/>
            <p:cNvGrpSpPr/>
            <p:nvPr userDrawn="1"/>
          </p:nvGrpSpPr>
          <p:grpSpPr>
            <a:xfrm>
              <a:off x="3085815" y="4917112"/>
              <a:ext cx="310896" cy="310896"/>
              <a:chOff x="3094779" y="5468108"/>
              <a:chExt cx="310896" cy="310896"/>
            </a:xfrm>
          </p:grpSpPr>
          <p:sp>
            <p:nvSpPr>
              <p:cNvPr id="44" name="Oval 43"/>
              <p:cNvSpPr/>
              <p:nvPr userDrawn="1"/>
            </p:nvSpPr>
            <p:spPr>
              <a:xfrm>
                <a:off x="3094779" y="5468108"/>
                <a:ext cx="310896" cy="310896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US" dirty="0"/>
              </a:p>
            </p:txBody>
          </p:sp>
          <p:pic>
            <p:nvPicPr>
              <p:cNvPr id="45" name="Picture 9" descr="C:\Users\yhwang\Desktop\WW Design\Multimode Icons\twitter-01.png"/>
              <p:cNvPicPr>
                <a:picLocks noChangeAspect="1" noChangeArrowheads="1"/>
              </p:cNvPicPr>
              <p:nvPr userDrawn="1"/>
            </p:nvPicPr>
            <p:blipFill>
              <a:blip r:embed="rId1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94779" y="5468108"/>
                <a:ext cx="310896" cy="310896"/>
              </a:xfrm>
              <a:prstGeom prst="rect">
                <a:avLst/>
              </a:prstGeom>
              <a:noFill/>
            </p:spPr>
          </p:pic>
        </p:grpSp>
        <p:grpSp>
          <p:nvGrpSpPr>
            <p:cNvPr id="26" name="Group 181"/>
            <p:cNvGrpSpPr/>
            <p:nvPr userDrawn="1"/>
          </p:nvGrpSpPr>
          <p:grpSpPr>
            <a:xfrm>
              <a:off x="944463" y="4917112"/>
              <a:ext cx="310896" cy="310896"/>
              <a:chOff x="953427" y="5468108"/>
              <a:chExt cx="310896" cy="310896"/>
            </a:xfrm>
          </p:grpSpPr>
          <p:sp>
            <p:nvSpPr>
              <p:cNvPr id="42" name="Oval 41"/>
              <p:cNvSpPr/>
              <p:nvPr userDrawn="1"/>
            </p:nvSpPr>
            <p:spPr>
              <a:xfrm>
                <a:off x="953427" y="5468108"/>
                <a:ext cx="310896" cy="310896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US" dirty="0"/>
              </a:p>
            </p:txBody>
          </p:sp>
          <p:pic>
            <p:nvPicPr>
              <p:cNvPr id="43" name="Picture 5" descr="C:\Users\yhwang\Desktop\WW Design\Multimode Icons\globe-01.png"/>
              <p:cNvPicPr>
                <a:picLocks noChangeAspect="1" noChangeArrowheads="1"/>
              </p:cNvPicPr>
              <p:nvPr userDrawn="1"/>
            </p:nvPicPr>
            <p:blipFill>
              <a:blip r:embed="rId1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80859" y="5495540"/>
                <a:ext cx="256032" cy="256032"/>
              </a:xfrm>
              <a:prstGeom prst="rect">
                <a:avLst/>
              </a:prstGeom>
              <a:noFill/>
            </p:spPr>
          </p:pic>
        </p:grpSp>
        <p:grpSp>
          <p:nvGrpSpPr>
            <p:cNvPr id="27" name="Group 255"/>
            <p:cNvGrpSpPr/>
            <p:nvPr userDrawn="1"/>
          </p:nvGrpSpPr>
          <p:grpSpPr>
            <a:xfrm>
              <a:off x="2346864" y="4891945"/>
              <a:ext cx="365760" cy="365760"/>
              <a:chOff x="2355828" y="5442941"/>
              <a:chExt cx="365760" cy="365760"/>
            </a:xfrm>
          </p:grpSpPr>
          <p:sp>
            <p:nvSpPr>
              <p:cNvPr id="40" name="Oval 39"/>
              <p:cNvSpPr/>
              <p:nvPr userDrawn="1"/>
            </p:nvSpPr>
            <p:spPr>
              <a:xfrm>
                <a:off x="2380995" y="5468108"/>
                <a:ext cx="310896" cy="310896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US" dirty="0"/>
              </a:p>
            </p:txBody>
          </p:sp>
          <p:pic>
            <p:nvPicPr>
              <p:cNvPr id="41" name="Picture 2" descr="C:\Users\yhwang\Desktop\WW Design\Multimode Icons\chain-01.png"/>
              <p:cNvPicPr>
                <a:picLocks noChangeAspect="1" noChangeArrowheads="1"/>
              </p:cNvPicPr>
              <p:nvPr userDrawn="1"/>
            </p:nvPicPr>
            <p:blipFill>
              <a:blip r:embed="rId1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55828" y="5442941"/>
                <a:ext cx="365760" cy="365760"/>
              </a:xfrm>
              <a:prstGeom prst="rect">
                <a:avLst/>
              </a:prstGeom>
              <a:noFill/>
            </p:spPr>
          </p:pic>
        </p:grpSp>
        <p:grpSp>
          <p:nvGrpSpPr>
            <p:cNvPr id="28" name="Group 258"/>
            <p:cNvGrpSpPr/>
            <p:nvPr userDrawn="1"/>
          </p:nvGrpSpPr>
          <p:grpSpPr>
            <a:xfrm>
              <a:off x="5227167" y="4917112"/>
              <a:ext cx="310896" cy="310896"/>
              <a:chOff x="5236131" y="5468108"/>
              <a:chExt cx="310896" cy="310896"/>
            </a:xfrm>
          </p:grpSpPr>
          <p:sp>
            <p:nvSpPr>
              <p:cNvPr id="38" name="Oval 37"/>
              <p:cNvSpPr/>
              <p:nvPr userDrawn="1"/>
            </p:nvSpPr>
            <p:spPr>
              <a:xfrm>
                <a:off x="5236131" y="5468108"/>
                <a:ext cx="310896" cy="310896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US" dirty="0"/>
              </a:p>
            </p:txBody>
          </p:sp>
          <p:pic>
            <p:nvPicPr>
              <p:cNvPr id="39" name="Picture 38" descr="C:\Users\yhwang\Desktop\WW Design\Multimode Icons\facebook-01.png"/>
              <p:cNvPicPr>
                <a:picLocks noChangeAspect="1" noChangeArrowheads="1"/>
              </p:cNvPicPr>
              <p:nvPr userDrawn="1"/>
            </p:nvPicPr>
            <p:blipFill>
              <a:blip r:embed="rId1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36131" y="5468108"/>
                <a:ext cx="310896" cy="310896"/>
              </a:xfrm>
              <a:prstGeom prst="rect">
                <a:avLst/>
              </a:prstGeom>
              <a:noFill/>
            </p:spPr>
          </p:pic>
        </p:grpSp>
        <p:grpSp>
          <p:nvGrpSpPr>
            <p:cNvPr id="29" name="Group 261"/>
            <p:cNvGrpSpPr/>
            <p:nvPr userDrawn="1"/>
          </p:nvGrpSpPr>
          <p:grpSpPr>
            <a:xfrm>
              <a:off x="4514373" y="4917112"/>
              <a:ext cx="310896" cy="310896"/>
              <a:chOff x="4523337" y="5468108"/>
              <a:chExt cx="310896" cy="310896"/>
            </a:xfrm>
          </p:grpSpPr>
          <p:sp>
            <p:nvSpPr>
              <p:cNvPr id="36" name="Oval 35"/>
              <p:cNvSpPr/>
              <p:nvPr userDrawn="1"/>
            </p:nvSpPr>
            <p:spPr>
              <a:xfrm>
                <a:off x="4523337" y="5468108"/>
                <a:ext cx="310896" cy="310896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US" dirty="0"/>
              </a:p>
            </p:txBody>
          </p:sp>
          <p:pic>
            <p:nvPicPr>
              <p:cNvPr id="37" name="Picture 7" descr="C:\Users\yhwang\Desktop\WW Design\Multimode Icons\server-01.png"/>
              <p:cNvPicPr>
                <a:picLocks noChangeAspect="1" noChangeArrowheads="1"/>
              </p:cNvPicPr>
              <p:nvPr userDrawn="1"/>
            </p:nvPicPr>
            <p:blipFill>
              <a:blip r:embed="rId1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523337" y="5468108"/>
                <a:ext cx="310896" cy="310896"/>
              </a:xfrm>
              <a:prstGeom prst="rect">
                <a:avLst/>
              </a:prstGeom>
              <a:noFill/>
            </p:spPr>
          </p:pic>
        </p:grpSp>
        <p:grpSp>
          <p:nvGrpSpPr>
            <p:cNvPr id="30" name="Group 264"/>
            <p:cNvGrpSpPr/>
            <p:nvPr userDrawn="1"/>
          </p:nvGrpSpPr>
          <p:grpSpPr>
            <a:xfrm>
              <a:off x="4870770" y="4917112"/>
              <a:ext cx="310896" cy="310896"/>
              <a:chOff x="4879734" y="5468108"/>
              <a:chExt cx="310896" cy="310896"/>
            </a:xfrm>
          </p:grpSpPr>
          <p:sp>
            <p:nvSpPr>
              <p:cNvPr id="34" name="Oval 33"/>
              <p:cNvSpPr/>
              <p:nvPr userDrawn="1"/>
            </p:nvSpPr>
            <p:spPr>
              <a:xfrm>
                <a:off x="4879734" y="5468108"/>
                <a:ext cx="310896" cy="310896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US" dirty="0"/>
              </a:p>
            </p:txBody>
          </p:sp>
          <p:pic>
            <p:nvPicPr>
              <p:cNvPr id="35" name="Picture 6" descr="C:\Users\yhwang\Desktop\WW Design\Multimode Icons\network-01.png"/>
              <p:cNvPicPr>
                <a:picLocks noChangeAspect="1" noChangeArrowheads="1"/>
              </p:cNvPicPr>
              <p:nvPr userDrawn="1"/>
            </p:nvPicPr>
            <p:blipFill>
              <a:blip r:embed="rId19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79734" y="5468108"/>
                <a:ext cx="310896" cy="310896"/>
              </a:xfrm>
              <a:prstGeom prst="rect">
                <a:avLst/>
              </a:prstGeom>
              <a:noFill/>
            </p:spPr>
          </p:pic>
        </p:grpSp>
        <p:grpSp>
          <p:nvGrpSpPr>
            <p:cNvPr id="31" name="Group 267"/>
            <p:cNvGrpSpPr/>
            <p:nvPr userDrawn="1"/>
          </p:nvGrpSpPr>
          <p:grpSpPr>
            <a:xfrm>
              <a:off x="5940951" y="4917112"/>
              <a:ext cx="310896" cy="310896"/>
              <a:chOff x="5949915" y="5468108"/>
              <a:chExt cx="310896" cy="310896"/>
            </a:xfrm>
          </p:grpSpPr>
          <p:sp>
            <p:nvSpPr>
              <p:cNvPr id="32" name="Oval 31"/>
              <p:cNvSpPr/>
              <p:nvPr userDrawn="1"/>
            </p:nvSpPr>
            <p:spPr>
              <a:xfrm>
                <a:off x="5949915" y="5468108"/>
                <a:ext cx="310896" cy="310896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US" dirty="0"/>
              </a:p>
            </p:txBody>
          </p:sp>
          <p:pic>
            <p:nvPicPr>
              <p:cNvPr id="33" name="Picture 8" descr="C:\Users\yhwang\Desktop\WW Design\Multimode Icons\think_light-01.png"/>
              <p:cNvPicPr>
                <a:picLocks noChangeAspect="1" noChangeArrowheads="1"/>
              </p:cNvPicPr>
              <p:nvPr userDrawn="1"/>
            </p:nvPicPr>
            <p:blipFill>
              <a:blip r:embed="rId20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49915" y="5468108"/>
                <a:ext cx="310896" cy="310896"/>
              </a:xfrm>
              <a:prstGeom prst="rect">
                <a:avLst/>
              </a:prstGeom>
              <a:noFill/>
            </p:spPr>
          </p:pic>
        </p:grpSp>
      </p:grpSp>
      <p:pic>
        <p:nvPicPr>
          <p:cNvPr id="48" name="Picture 47"/>
          <p:cNvPicPr>
            <a:picLocks noChangeAspect="1"/>
          </p:cNvPicPr>
          <p:nvPr userDrawn="1"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0187" y="2009776"/>
            <a:ext cx="6971627" cy="2231536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 userDrawn="1"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0583673" y="3056111"/>
            <a:ext cx="2412866" cy="803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771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_RED">
    <p:bg>
      <p:bgPr>
        <a:solidFill>
          <a:schemeClr val="bg2">
            <a:lumMod val="50000"/>
            <a:lumOff val="50000"/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3"/>
            <a:ext cx="12190412" cy="6857107"/>
          </a:xfrm>
          <a:prstGeom prst="rect">
            <a:avLst/>
          </a:prstGeom>
        </p:spPr>
      </p:pic>
      <p:sp>
        <p:nvSpPr>
          <p:cNvPr id="17" name="Rectangle 16"/>
          <p:cNvSpPr/>
          <p:nvPr userDrawn="1"/>
        </p:nvSpPr>
        <p:spPr bwMode="black">
          <a:xfrm>
            <a:off x="0" y="6384631"/>
            <a:ext cx="12192000" cy="47336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dirty="0"/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0" y="6384631"/>
            <a:ext cx="12188952" cy="0"/>
          </a:xfrm>
          <a:prstGeom prst="line">
            <a:avLst/>
          </a:prstGeom>
          <a:ln w="38100">
            <a:solidFill>
              <a:schemeClr val="bg1"/>
            </a:solidFill>
          </a:ln>
          <a:effectLst>
            <a:outerShdw blurRad="25400" dist="12700" dir="16200000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Footer Placeholder 50"/>
          <p:cNvSpPr>
            <a:spLocks noGrp="1"/>
          </p:cNvSpPr>
          <p:nvPr>
            <p:ph type="ftr" sz="quarter" idx="10"/>
          </p:nvPr>
        </p:nvSpPr>
        <p:spPr>
          <a:xfrm>
            <a:off x="548640" y="6473952"/>
            <a:ext cx="3860800" cy="1538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z="1000">
                <a:cs typeface="Arial" pitchFamily="34" charset="0"/>
              </a:rPr>
              <a:t>2015 Lenovo Internal. All rights reserved.</a:t>
            </a:r>
            <a:endParaRPr lang="en-US" sz="1000" dirty="0">
              <a:cs typeface="Arial" pitchFamily="34" charset="0"/>
            </a:endParaRPr>
          </a:p>
        </p:txBody>
      </p:sp>
      <p:sp>
        <p:nvSpPr>
          <p:cNvPr id="46" name="Title 16"/>
          <p:cNvSpPr>
            <a:spLocks noGrp="1"/>
          </p:cNvSpPr>
          <p:nvPr>
            <p:ph type="title" hasCustomPrompt="1"/>
          </p:nvPr>
        </p:nvSpPr>
        <p:spPr bwMode="gray">
          <a:xfrm>
            <a:off x="1764792" y="1709928"/>
            <a:ext cx="9582912" cy="2852928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algn="l" defTabSz="1218987" rtl="0" eaLnBrk="1" latinLnBrk="0" hangingPunct="1">
              <a:lnSpc>
                <a:spcPts val="6480"/>
              </a:lnSpc>
              <a:spcBef>
                <a:spcPct val="0"/>
              </a:spcBef>
              <a:buNone/>
              <a:defRPr lang="en-US" sz="4800" b="0" kern="1200" cap="none" spc="0" baseline="0" dirty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/>
              <a:t>Click to edit section header title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ltGray">
          <a:xfrm>
            <a:off x="1524" y="0"/>
            <a:ext cx="12188952" cy="7112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 Placeholder 2"/>
          <p:cNvSpPr>
            <a:spLocks noGrp="1"/>
          </p:cNvSpPr>
          <p:nvPr>
            <p:ph type="body" idx="1" hasCustomPrompt="1"/>
          </p:nvPr>
        </p:nvSpPr>
        <p:spPr bwMode="white">
          <a:xfrm>
            <a:off x="1764792" y="4589463"/>
            <a:ext cx="9582658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subtitle text</a:t>
            </a:r>
          </a:p>
        </p:txBody>
      </p:sp>
      <p:cxnSp>
        <p:nvCxnSpPr>
          <p:cNvPr id="12" name="Straight Connector 11"/>
          <p:cNvCxnSpPr/>
          <p:nvPr userDrawn="1"/>
        </p:nvCxnSpPr>
        <p:spPr bwMode="white">
          <a:xfrm>
            <a:off x="1651781" y="4563269"/>
            <a:ext cx="0" cy="1816894"/>
          </a:xfrm>
          <a:prstGeom prst="line">
            <a:avLst/>
          </a:prstGeom>
          <a:ln w="12700">
            <a:solidFill>
              <a:schemeClr val="bg1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 userDrawn="1"/>
        </p:nvSpPr>
        <p:spPr bwMode="gray">
          <a:xfrm>
            <a:off x="1592345" y="6329604"/>
            <a:ext cx="118872" cy="118872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dirty="0"/>
          </a:p>
        </p:txBody>
      </p:sp>
      <p:sp>
        <p:nvSpPr>
          <p:cNvPr id="16" name="Freeform 5"/>
          <p:cNvSpPr>
            <a:spLocks noEditPoints="1"/>
          </p:cNvSpPr>
          <p:nvPr userDrawn="1"/>
        </p:nvSpPr>
        <p:spPr bwMode="white">
          <a:xfrm>
            <a:off x="1171990" y="4087549"/>
            <a:ext cx="347589" cy="346881"/>
          </a:xfrm>
          <a:custGeom>
            <a:avLst/>
            <a:gdLst>
              <a:gd name="T0" fmla="*/ 206 w 412"/>
              <a:gd name="T1" fmla="*/ 0 h 412"/>
              <a:gd name="T2" fmla="*/ 0 w 412"/>
              <a:gd name="T3" fmla="*/ 206 h 412"/>
              <a:gd name="T4" fmla="*/ 206 w 412"/>
              <a:gd name="T5" fmla="*/ 412 h 412"/>
              <a:gd name="T6" fmla="*/ 412 w 412"/>
              <a:gd name="T7" fmla="*/ 206 h 412"/>
              <a:gd name="T8" fmla="*/ 206 w 412"/>
              <a:gd name="T9" fmla="*/ 0 h 412"/>
              <a:gd name="T10" fmla="*/ 206 w 412"/>
              <a:gd name="T11" fmla="*/ 376 h 412"/>
              <a:gd name="T12" fmla="*/ 36 w 412"/>
              <a:gd name="T13" fmla="*/ 206 h 412"/>
              <a:gd name="T14" fmla="*/ 206 w 412"/>
              <a:gd name="T15" fmla="*/ 36 h 412"/>
              <a:gd name="T16" fmla="*/ 376 w 412"/>
              <a:gd name="T17" fmla="*/ 206 h 412"/>
              <a:gd name="T18" fmla="*/ 206 w 412"/>
              <a:gd name="T19" fmla="*/ 376 h 412"/>
              <a:gd name="T20" fmla="*/ 328 w 412"/>
              <a:gd name="T21" fmla="*/ 206 h 412"/>
              <a:gd name="T22" fmla="*/ 260 w 412"/>
              <a:gd name="T23" fmla="*/ 274 h 412"/>
              <a:gd name="T24" fmla="*/ 222 w 412"/>
              <a:gd name="T25" fmla="*/ 274 h 412"/>
              <a:gd name="T26" fmla="*/ 271 w 412"/>
              <a:gd name="T27" fmla="*/ 225 h 412"/>
              <a:gd name="T28" fmla="*/ 90 w 412"/>
              <a:gd name="T29" fmla="*/ 225 h 412"/>
              <a:gd name="T30" fmla="*/ 90 w 412"/>
              <a:gd name="T31" fmla="*/ 218 h 412"/>
              <a:gd name="T32" fmla="*/ 90 w 412"/>
              <a:gd name="T33" fmla="*/ 194 h 412"/>
              <a:gd name="T34" fmla="*/ 90 w 412"/>
              <a:gd name="T35" fmla="*/ 187 h 412"/>
              <a:gd name="T36" fmla="*/ 271 w 412"/>
              <a:gd name="T37" fmla="*/ 187 h 412"/>
              <a:gd name="T38" fmla="*/ 222 w 412"/>
              <a:gd name="T39" fmla="*/ 138 h 412"/>
              <a:gd name="T40" fmla="*/ 260 w 412"/>
              <a:gd name="T41" fmla="*/ 138 h 412"/>
              <a:gd name="T42" fmla="*/ 328 w 412"/>
              <a:gd name="T43" fmla="*/ 206 h 4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412" h="412">
                <a:moveTo>
                  <a:pt x="206" y="0"/>
                </a:moveTo>
                <a:cubicBezTo>
                  <a:pt x="92" y="0"/>
                  <a:pt x="0" y="92"/>
                  <a:pt x="0" y="206"/>
                </a:cubicBezTo>
                <a:cubicBezTo>
                  <a:pt x="0" y="319"/>
                  <a:pt x="92" y="412"/>
                  <a:pt x="206" y="412"/>
                </a:cubicBezTo>
                <a:cubicBezTo>
                  <a:pt x="320" y="412"/>
                  <a:pt x="412" y="319"/>
                  <a:pt x="412" y="206"/>
                </a:cubicBezTo>
                <a:cubicBezTo>
                  <a:pt x="412" y="92"/>
                  <a:pt x="320" y="0"/>
                  <a:pt x="206" y="0"/>
                </a:cubicBezTo>
                <a:close/>
                <a:moveTo>
                  <a:pt x="206" y="376"/>
                </a:moveTo>
                <a:cubicBezTo>
                  <a:pt x="112" y="376"/>
                  <a:pt x="36" y="300"/>
                  <a:pt x="36" y="206"/>
                </a:cubicBezTo>
                <a:cubicBezTo>
                  <a:pt x="36" y="112"/>
                  <a:pt x="112" y="36"/>
                  <a:pt x="206" y="36"/>
                </a:cubicBezTo>
                <a:cubicBezTo>
                  <a:pt x="300" y="36"/>
                  <a:pt x="376" y="112"/>
                  <a:pt x="376" y="206"/>
                </a:cubicBezTo>
                <a:cubicBezTo>
                  <a:pt x="376" y="300"/>
                  <a:pt x="300" y="376"/>
                  <a:pt x="206" y="376"/>
                </a:cubicBezTo>
                <a:close/>
                <a:moveTo>
                  <a:pt x="328" y="206"/>
                </a:moveTo>
                <a:cubicBezTo>
                  <a:pt x="260" y="274"/>
                  <a:pt x="260" y="274"/>
                  <a:pt x="260" y="274"/>
                </a:cubicBezTo>
                <a:cubicBezTo>
                  <a:pt x="222" y="274"/>
                  <a:pt x="222" y="274"/>
                  <a:pt x="222" y="274"/>
                </a:cubicBezTo>
                <a:cubicBezTo>
                  <a:pt x="271" y="225"/>
                  <a:pt x="271" y="225"/>
                  <a:pt x="271" y="225"/>
                </a:cubicBezTo>
                <a:cubicBezTo>
                  <a:pt x="90" y="225"/>
                  <a:pt x="90" y="225"/>
                  <a:pt x="90" y="225"/>
                </a:cubicBezTo>
                <a:cubicBezTo>
                  <a:pt x="90" y="218"/>
                  <a:pt x="90" y="218"/>
                  <a:pt x="90" y="218"/>
                </a:cubicBezTo>
                <a:cubicBezTo>
                  <a:pt x="90" y="194"/>
                  <a:pt x="90" y="194"/>
                  <a:pt x="90" y="194"/>
                </a:cubicBezTo>
                <a:cubicBezTo>
                  <a:pt x="90" y="187"/>
                  <a:pt x="90" y="187"/>
                  <a:pt x="90" y="187"/>
                </a:cubicBezTo>
                <a:cubicBezTo>
                  <a:pt x="271" y="187"/>
                  <a:pt x="271" y="187"/>
                  <a:pt x="271" y="187"/>
                </a:cubicBezTo>
                <a:cubicBezTo>
                  <a:pt x="222" y="138"/>
                  <a:pt x="222" y="138"/>
                  <a:pt x="222" y="138"/>
                </a:cubicBezTo>
                <a:cubicBezTo>
                  <a:pt x="260" y="138"/>
                  <a:pt x="260" y="138"/>
                  <a:pt x="260" y="138"/>
                </a:cubicBezTo>
                <a:lnTo>
                  <a:pt x="328" y="20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669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 - No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oter Placeholder 9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cap="none"/>
            </a:lvl1pPr>
          </a:lstStyle>
          <a:p>
            <a:r>
              <a:rPr lang="en-US" sz="1000">
                <a:solidFill>
                  <a:srgbClr val="939598"/>
                </a:solidFill>
                <a:cs typeface="Arial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21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640" y="274320"/>
            <a:ext cx="11073384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9" name="Freeform 5"/>
          <p:cNvSpPr>
            <a:spLocks noChangeAspect="1" noEditPoints="1"/>
          </p:cNvSpPr>
          <p:nvPr userDrawn="1"/>
        </p:nvSpPr>
        <p:spPr bwMode="black">
          <a:xfrm>
            <a:off x="205354" y="423406"/>
            <a:ext cx="200587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Rectangle 11"/>
          <p:cNvSpPr/>
          <p:nvPr userDrawn="1"/>
        </p:nvSpPr>
        <p:spPr bwMode="gray">
          <a:xfrm>
            <a:off x="11748699" y="6395714"/>
            <a:ext cx="443301" cy="322249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slide number"/>
          <p:cNvSpPr txBox="1"/>
          <p:nvPr userDrawn="1"/>
        </p:nvSpPr>
        <p:spPr bwMode="white">
          <a:xfrm>
            <a:off x="11748699" y="6389258"/>
            <a:ext cx="450345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smtClean="0"/>
              <a:pPr lvl="0" algn="ctr"/>
              <a:t>‹#›</a:t>
            </a:fld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4982" y="5505441"/>
            <a:ext cx="1330737" cy="443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395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1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cap="none"/>
            </a:lvl1pPr>
          </a:lstStyle>
          <a:p>
            <a:r>
              <a:rPr lang="en-US" sz="1000">
                <a:solidFill>
                  <a:srgbClr val="939598"/>
                </a:solidFill>
                <a:cs typeface="Arial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9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640" y="274320"/>
            <a:ext cx="11073384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4" name="Freeform 5"/>
          <p:cNvSpPr>
            <a:spLocks noChangeAspect="1" noEditPoints="1"/>
          </p:cNvSpPr>
          <p:nvPr userDrawn="1"/>
        </p:nvSpPr>
        <p:spPr bwMode="black">
          <a:xfrm>
            <a:off x="205354" y="423406"/>
            <a:ext cx="200587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395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 - No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oter Placeholder 1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srgbClr val="939598"/>
                </a:solidFill>
                <a:cs typeface="Arial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10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640" y="274320"/>
            <a:ext cx="11073384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1" name="Freeform 5"/>
          <p:cNvSpPr>
            <a:spLocks noChangeAspect="1" noEditPoints="1"/>
          </p:cNvSpPr>
          <p:nvPr userDrawn="1"/>
        </p:nvSpPr>
        <p:spPr bwMode="black">
          <a:xfrm>
            <a:off x="205354" y="423406"/>
            <a:ext cx="200587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Rectangle 11"/>
          <p:cNvSpPr/>
          <p:nvPr userDrawn="1"/>
        </p:nvSpPr>
        <p:spPr bwMode="gray">
          <a:xfrm>
            <a:off x="11748699" y="6395714"/>
            <a:ext cx="443301" cy="322249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slide number"/>
          <p:cNvSpPr txBox="1"/>
          <p:nvPr userDrawn="1"/>
        </p:nvSpPr>
        <p:spPr bwMode="white">
          <a:xfrm>
            <a:off x="11748699" y="6389258"/>
            <a:ext cx="450345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smtClean="0"/>
              <a:pPr lvl="0" algn="ctr"/>
              <a:t>‹#›</a:t>
            </a:fld>
            <a:endParaRPr lang="en-US" dirty="0"/>
          </a:p>
        </p:txBody>
      </p: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4982" y="5505441"/>
            <a:ext cx="1330737" cy="443301"/>
          </a:xfrm>
          <a:prstGeom prst="rect">
            <a:avLst/>
          </a:prstGeom>
        </p:spPr>
      </p:pic>
      <p:sp>
        <p:nvSpPr>
          <p:cNvPr id="22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48640" y="1179575"/>
            <a:ext cx="11073384" cy="5211699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609493" indent="-228560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835938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147033" indent="-156606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1445431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11416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oter Placeholder 1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srgbClr val="939598"/>
                </a:solidFill>
                <a:cs typeface="Arial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10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640" y="274320"/>
            <a:ext cx="11073384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2" name="Freeform 5"/>
          <p:cNvSpPr>
            <a:spLocks noChangeAspect="1" noEditPoints="1"/>
          </p:cNvSpPr>
          <p:nvPr userDrawn="1"/>
        </p:nvSpPr>
        <p:spPr bwMode="black">
          <a:xfrm>
            <a:off x="205354" y="423406"/>
            <a:ext cx="200587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48640" y="1179575"/>
            <a:ext cx="11073384" cy="5211699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609493" indent="-228560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835938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147033" indent="-156606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1445431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11416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ith Subtitle Content - No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48640" y="1591056"/>
            <a:ext cx="11073384" cy="4798202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609493" indent="-228560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835938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147033" indent="-156606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1445431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3" name="Text Placeholder 2"/>
          <p:cNvSpPr>
            <a:spLocks noGrp="1"/>
          </p:cNvSpPr>
          <p:nvPr>
            <p:ph type="body" idx="10"/>
          </p:nvPr>
        </p:nvSpPr>
        <p:spPr bwMode="gray">
          <a:xfrm>
            <a:off x="557784" y="914400"/>
            <a:ext cx="11073384" cy="292608"/>
          </a:xfrm>
          <a:prstGeom prst="rect">
            <a:avLst/>
          </a:prstGeom>
        </p:spPr>
        <p:txBody>
          <a:bodyPr lIns="0" tIns="0" rIns="0" bIns="0" anchor="ctr" anchorCtr="0">
            <a:norm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>
                <a:solidFill>
                  <a:srgbClr val="939598"/>
                </a:solidFill>
                <a:cs typeface="Arial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11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640" y="274320"/>
            <a:ext cx="11073384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2" name="Freeform 5"/>
          <p:cNvSpPr>
            <a:spLocks noChangeAspect="1" noEditPoints="1"/>
          </p:cNvSpPr>
          <p:nvPr userDrawn="1"/>
        </p:nvSpPr>
        <p:spPr bwMode="black">
          <a:xfrm>
            <a:off x="205354" y="423406"/>
            <a:ext cx="200587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1748699" y="6395714"/>
            <a:ext cx="443301" cy="322249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slide number"/>
          <p:cNvSpPr txBox="1"/>
          <p:nvPr userDrawn="1"/>
        </p:nvSpPr>
        <p:spPr bwMode="white">
          <a:xfrm>
            <a:off x="11748699" y="6389258"/>
            <a:ext cx="450345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smtClean="0"/>
              <a:pPr lvl="0" algn="ctr"/>
              <a:t>‹#›</a:t>
            </a:fld>
            <a:endParaRPr lang="en-US" dirty="0"/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4982" y="5505441"/>
            <a:ext cx="1330737" cy="443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479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Subtitle Content - With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>
                <a:solidFill>
                  <a:srgbClr val="939598"/>
                </a:solidFill>
                <a:cs typeface="Arial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11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640" y="274320"/>
            <a:ext cx="11073384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2" name="Freeform 5"/>
          <p:cNvSpPr>
            <a:spLocks noChangeAspect="1" noEditPoints="1"/>
          </p:cNvSpPr>
          <p:nvPr userDrawn="1"/>
        </p:nvSpPr>
        <p:spPr bwMode="black">
          <a:xfrm>
            <a:off x="205354" y="423406"/>
            <a:ext cx="200587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Text Placeholder 2"/>
          <p:cNvSpPr>
            <a:spLocks noGrp="1"/>
          </p:cNvSpPr>
          <p:nvPr>
            <p:ph type="body" idx="10"/>
          </p:nvPr>
        </p:nvSpPr>
        <p:spPr bwMode="gray">
          <a:xfrm>
            <a:off x="557784" y="914400"/>
            <a:ext cx="11073384" cy="292608"/>
          </a:xfrm>
          <a:prstGeom prst="rect">
            <a:avLst/>
          </a:prstGeom>
        </p:spPr>
        <p:txBody>
          <a:bodyPr lIns="0" tIns="0" rIns="0" bIns="0" anchor="ctr" anchorCtr="0">
            <a:norm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57784" y="1591056"/>
            <a:ext cx="11064240" cy="4798202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609493" indent="-228560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835938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147033" indent="-156606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1445431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23887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893"/>
            <a:ext cx="12190415" cy="6857107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548640" y="6473952"/>
            <a:ext cx="2413343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marL="0" marR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cap="none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z="1000">
                <a:solidFill>
                  <a:srgbClr val="939598"/>
                </a:solidFill>
                <a:cs typeface="Arial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7" name="Rectangle 6"/>
          <p:cNvSpPr/>
          <p:nvPr userDrawn="1"/>
        </p:nvSpPr>
        <p:spPr bwMode="gray">
          <a:xfrm>
            <a:off x="11748699" y="6395714"/>
            <a:ext cx="443301" cy="322249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slide number"/>
          <p:cNvSpPr txBox="1"/>
          <p:nvPr userDrawn="1"/>
        </p:nvSpPr>
        <p:spPr bwMode="white">
          <a:xfrm>
            <a:off x="11748699" y="6389258"/>
            <a:ext cx="450345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smtClean="0"/>
              <a:pPr lvl="0" algn="ctr"/>
              <a:t>‹#›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4982" y="5505441"/>
            <a:ext cx="1330737" cy="443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027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9" r:id="rId2"/>
    <p:sldLayoutId id="2147483670" r:id="rId3"/>
    <p:sldLayoutId id="2147483654" r:id="rId4"/>
    <p:sldLayoutId id="2147483672" r:id="rId5"/>
    <p:sldLayoutId id="2147483661" r:id="rId6"/>
    <p:sldLayoutId id="2147483671" r:id="rId7"/>
    <p:sldLayoutId id="2147483673" r:id="rId8"/>
    <p:sldLayoutId id="2147483678" r:id="rId9"/>
    <p:sldLayoutId id="2147483662" r:id="rId10"/>
    <p:sldLayoutId id="2147483674" r:id="rId11"/>
    <p:sldLayoutId id="2147483691" r:id="rId12"/>
    <p:sldLayoutId id="2147483690" r:id="rId13"/>
    <p:sldLayoutId id="2147483692" r:id="rId14"/>
    <p:sldLayoutId id="2147483683" r:id="rId15"/>
    <p:sldLayoutId id="2147483681" r:id="rId16"/>
    <p:sldLayoutId id="2147483682" r:id="rId17"/>
    <p:sldLayoutId id="2147483657" r:id="rId18"/>
    <p:sldLayoutId id="2147483676" r:id="rId19"/>
    <p:sldLayoutId id="2147483680" r:id="rId20"/>
    <p:sldLayoutId id="2147483659" r:id="rId21"/>
    <p:sldLayoutId id="2147483675" r:id="rId22"/>
    <p:sldLayoutId id="2147483668" r:id="rId2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dt="0"/>
  <p:txStyles>
    <p:titleStyle>
      <a:lvl1pPr algn="ctr" defTabSz="1218987" rtl="0" eaLnBrk="1" latinLnBrk="0" hangingPunct="1">
        <a:spcBef>
          <a:spcPct val="0"/>
        </a:spcBef>
        <a:buNone/>
        <a:defRPr sz="4300" kern="1200" cap="all" baseline="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457120" indent="-457120" algn="l" defTabSz="1218987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43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990427" indent="-380933" algn="l" defTabSz="1218987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37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523733" indent="-304747" algn="l" defTabSz="1218987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3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2133227" indent="-304747" algn="l" defTabSz="1218987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27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742720" indent="-304747" algn="l" defTabSz="1218987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27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335221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707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200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69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0.xml"/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2.xml"/><Relationship Id="rId2" Type="http://schemas.openxmlformats.org/officeDocument/2006/relationships/chart" Target="../charts/chart11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.kernel.org/pub/scm/linux/kernel/git/torvalds/linux.git/commit/?id=f8011d334426cee77276a1038b627b5cb0470258" TargetMode="External"/><Relationship Id="rId2" Type="http://schemas.openxmlformats.org/officeDocument/2006/relationships/hyperlink" Target="https://git.kernel.org/pub/scm/linux/kernel/git/torvalds/linux.git/commit/?id=5229b4896e8f32bda4bfe29ff91e594ae7aa8a75" TargetMode="Externa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git.kernel.org/pub/scm/linux/kernel/git/torvalds/linux.git/commit/?id=6d1959138c8bdaf69f1116c86c77e6733db6ab34" TargetMode="External"/><Relationship Id="rId4" Type="http://schemas.openxmlformats.org/officeDocument/2006/relationships/hyperlink" Target="https://git.kernel.org/pub/scm/linux/kernel/git/torvalds/linux.git/commit/?id=09f2d6563055b8ff0948cefb8911a4de0d559963" TargetMode="Externa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3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ceph.com/resources/" TargetMode="External"/><Relationship Id="rId7" Type="http://schemas.openxmlformats.org/officeDocument/2006/relationships/hyperlink" Target="https://github.com/pmem/ndctl" TargetMode="External"/><Relationship Id="rId2" Type="http://schemas.openxmlformats.org/officeDocument/2006/relationships/hyperlink" Target="https://www.kernel.org/doc/html/latest/admin-guide/device-mapper/writecache.html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docs.pmem.io/ipmctl-user-guide" TargetMode="External"/><Relationship Id="rId5" Type="http://schemas.openxmlformats.org/officeDocument/2006/relationships/hyperlink" Target="https://docs.pmem.io/ndctl-users-guide" TargetMode="External"/><Relationship Id="rId4" Type="http://schemas.openxmlformats.org/officeDocument/2006/relationships/hyperlink" Target="https://pmem.io/documents/NVDIMM_DriverWritersGuide-July-2016.pdf" TargetMode="Externa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548640" y="2048256"/>
            <a:ext cx="9266480" cy="1581912"/>
          </a:xfrm>
        </p:spPr>
        <p:txBody>
          <a:bodyPr/>
          <a:lstStyle/>
          <a:p>
            <a:r>
              <a:rPr lang="en-US" sz="3200" dirty="0" err="1" smtClean="0">
                <a:latin typeface="Consolas" panose="020B0609020204030204" pitchFamily="49" charset="0"/>
              </a:rPr>
              <a:t>Dm-writecache</a:t>
            </a:r>
            <a:r>
              <a:rPr lang="en-US" sz="3200" dirty="0">
                <a:latin typeface="Consolas" panose="020B0609020204030204" pitchFamily="49" charset="0"/>
              </a:rPr>
              <a:t>: a </a:t>
            </a:r>
            <a:r>
              <a:rPr lang="en-US" sz="3200" dirty="0" smtClean="0">
                <a:latin typeface="Consolas" panose="020B0609020204030204" pitchFamily="49" charset="0"/>
              </a:rPr>
              <a:t>New Type Low Latency </a:t>
            </a:r>
            <a:r>
              <a:rPr lang="en-US" sz="3200" dirty="0" err="1" smtClean="0">
                <a:latin typeface="Consolas" panose="020B0609020204030204" pitchFamily="49" charset="0"/>
              </a:rPr>
              <a:t>Writecache</a:t>
            </a:r>
            <a:r>
              <a:rPr lang="en-US" sz="3200" dirty="0" smtClean="0">
                <a:latin typeface="Consolas" panose="020B0609020204030204" pitchFamily="49" charset="0"/>
              </a:rPr>
              <a:t> Based </a:t>
            </a:r>
            <a:r>
              <a:rPr lang="en-US" sz="3200" dirty="0">
                <a:latin typeface="Consolas" panose="020B0609020204030204" pitchFamily="49" charset="0"/>
              </a:rPr>
              <a:t>on NVDIMM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>
                <a:latin typeface="Consolas" panose="020B0609020204030204" pitchFamily="49" charset="0"/>
              </a:rPr>
              <a:t>2019.10.</a:t>
            </a:r>
            <a:r>
              <a:rPr lang="en-US" altLang="zh-CN" dirty="0" smtClean="0">
                <a:latin typeface="Consolas" panose="020B0609020204030204" pitchFamily="49" charset="0"/>
              </a:rPr>
              <a:t>12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730839F2-14F5-4807-8630-C2228C3D8D3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>
                <a:latin typeface="Consolas" panose="020B0609020204030204" pitchFamily="49" charset="0"/>
              </a:rPr>
              <a:t>Huaisheng Ye </a:t>
            </a:r>
            <a:r>
              <a:rPr lang="en-US" altLang="zh-CN" dirty="0" smtClean="0">
                <a:latin typeface="Consolas" panose="020B0609020204030204" pitchFamily="49" charset="0"/>
              </a:rPr>
              <a:t>| </a:t>
            </a:r>
            <a:r>
              <a:rPr lang="zh-CN" altLang="en-US" dirty="0" smtClean="0">
                <a:latin typeface="Consolas" panose="020B0609020204030204" pitchFamily="49" charset="0"/>
              </a:rPr>
              <a:t>叶怀胜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1779739" y="6542287"/>
            <a:ext cx="40908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 smtClean="0">
                <a:latin typeface="Consolas" panose="020B0609020204030204" pitchFamily="49" charset="0"/>
              </a:rPr>
              <a:t>v3</a:t>
            </a:r>
            <a:endParaRPr lang="zh-CN" altLang="en-US" sz="16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7174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E36CFE9-201F-4A48-90FD-6F90020E2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Consolas" panose="020B0609020204030204" pitchFamily="49" charset="0"/>
              </a:rPr>
              <a:t>HW Platform for testing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D996FE-33F2-4961-87E1-038E1271D8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48640" y="1015780"/>
            <a:ext cx="11416284" cy="2614592"/>
          </a:xfrm>
        </p:spPr>
        <p:txBody>
          <a:bodyPr/>
          <a:lstStyle/>
          <a:p>
            <a:pPr marL="0" lvl="0" indent="0">
              <a:buNone/>
            </a:pPr>
            <a:r>
              <a:rPr lang="en-US" altLang="zh-CN" sz="1800" dirty="0" err="1" smtClean="0">
                <a:latin typeface="Consolas" panose="020B0609020204030204" pitchFamily="49" charset="0"/>
              </a:rPr>
              <a:t>Thinksystem</a:t>
            </a:r>
            <a:r>
              <a:rPr lang="en-US" altLang="zh-CN" sz="1800" dirty="0" smtClean="0">
                <a:latin typeface="Consolas" panose="020B0609020204030204" pitchFamily="49" charset="0"/>
              </a:rPr>
              <a:t> SR630</a:t>
            </a:r>
          </a:p>
          <a:p>
            <a:pPr marL="0" lvl="0" indent="0">
              <a:buNone/>
            </a:pPr>
            <a:endParaRPr lang="en-US" altLang="zh-CN" sz="1800" dirty="0">
              <a:latin typeface="Consolas" panose="020B0609020204030204" pitchFamily="49" charset="0"/>
            </a:endParaRPr>
          </a:p>
          <a:p>
            <a:pPr marL="0" lvl="0" indent="0">
              <a:buNone/>
            </a:pPr>
            <a:r>
              <a:rPr lang="en-US" altLang="zh-CN" sz="1800" dirty="0" smtClean="0">
                <a:latin typeface="Consolas" panose="020B0609020204030204" pitchFamily="49" charset="0"/>
              </a:rPr>
              <a:t>CPU </a:t>
            </a:r>
            <a:r>
              <a:rPr lang="pt-BR" altLang="zh-CN" sz="1800" dirty="0">
                <a:latin typeface="Consolas" panose="020B0609020204030204" pitchFamily="49" charset="0"/>
              </a:rPr>
              <a:t> 	Intel(R) Xeon(R) Gold 6240 CPU @ </a:t>
            </a:r>
            <a:r>
              <a:rPr lang="pt-BR" altLang="zh-CN" sz="1800" dirty="0" smtClean="0">
                <a:latin typeface="Consolas" panose="020B0609020204030204" pitchFamily="49" charset="0"/>
              </a:rPr>
              <a:t>2.60GHz * 2</a:t>
            </a:r>
          </a:p>
          <a:p>
            <a:pPr marL="0" lvl="0" indent="0">
              <a:buNone/>
            </a:pPr>
            <a:r>
              <a:rPr lang="pt-BR" altLang="zh-CN" sz="1800" dirty="0" smtClean="0">
                <a:latin typeface="Consolas" panose="020B0609020204030204" pitchFamily="49" charset="0"/>
              </a:rPr>
              <a:t>MEM	16G * 8</a:t>
            </a:r>
          </a:p>
          <a:p>
            <a:pPr marL="0" lvl="0" indent="0">
              <a:buNone/>
            </a:pPr>
            <a:r>
              <a:rPr lang="pt-BR" altLang="zh-CN" sz="1800" dirty="0" smtClean="0">
                <a:latin typeface="Consolas" panose="020B0609020204030204" pitchFamily="49" charset="0"/>
              </a:rPr>
              <a:t>NVDIMM	</a:t>
            </a:r>
            <a:r>
              <a:rPr lang="en-US" altLang="zh-CN" sz="1800" dirty="0">
                <a:latin typeface="Consolas" panose="020B0609020204030204" pitchFamily="49" charset="0"/>
              </a:rPr>
              <a:t>Intel </a:t>
            </a:r>
            <a:r>
              <a:rPr lang="en-US" altLang="zh-CN" sz="1800" dirty="0" err="1">
                <a:latin typeface="Consolas" panose="020B0609020204030204" pitchFamily="49" charset="0"/>
              </a:rPr>
              <a:t>Optane</a:t>
            </a:r>
            <a:r>
              <a:rPr lang="en-US" altLang="zh-CN" sz="1800" dirty="0">
                <a:latin typeface="Consolas" panose="020B0609020204030204" pitchFamily="49" charset="0"/>
              </a:rPr>
              <a:t> </a:t>
            </a:r>
            <a:r>
              <a:rPr lang="en-US" altLang="zh-CN" sz="1800" dirty="0" smtClean="0">
                <a:latin typeface="Consolas" panose="020B0609020204030204" pitchFamily="49" charset="0"/>
              </a:rPr>
              <a:t>DCPMM 128G * 4</a:t>
            </a:r>
            <a:endParaRPr lang="pt-BR" altLang="zh-CN" sz="1800" dirty="0" smtClean="0">
              <a:latin typeface="Consolas" panose="020B0609020204030204" pitchFamily="49" charset="0"/>
            </a:endParaRPr>
          </a:p>
          <a:p>
            <a:pPr marL="0" lvl="0" indent="0">
              <a:buNone/>
            </a:pPr>
            <a:r>
              <a:rPr lang="pt-BR" altLang="zh-CN" sz="1800" dirty="0" smtClean="0">
                <a:latin typeface="Consolas" panose="020B0609020204030204" pitchFamily="49" charset="0"/>
              </a:rPr>
              <a:t>HDD</a:t>
            </a:r>
            <a:r>
              <a:rPr lang="pt-BR" altLang="zh-CN" sz="1800" dirty="0">
                <a:latin typeface="Consolas" panose="020B0609020204030204" pitchFamily="49" charset="0"/>
              </a:rPr>
              <a:t>	</a:t>
            </a:r>
            <a:r>
              <a:rPr lang="pt-BR" altLang="zh-CN" sz="1800" dirty="0" smtClean="0">
                <a:latin typeface="Consolas" panose="020B0609020204030204" pitchFamily="49" charset="0"/>
              </a:rPr>
              <a:t>300GB </a:t>
            </a:r>
            <a:r>
              <a:rPr lang="pt-BR" altLang="zh-CN" sz="1800" dirty="0">
                <a:latin typeface="Consolas" panose="020B0609020204030204" pitchFamily="49" charset="0"/>
              </a:rPr>
              <a:t>15K 12Gbps SAS 2.5" </a:t>
            </a:r>
            <a:r>
              <a:rPr lang="pt-BR" altLang="zh-CN" sz="1800" dirty="0" smtClean="0">
                <a:latin typeface="Consolas" panose="020B0609020204030204" pitchFamily="49" charset="0"/>
              </a:rPr>
              <a:t>HDD (JB</a:t>
            </a:r>
            <a:r>
              <a:rPr lang="en-US" altLang="zh-CN" sz="1800" dirty="0">
                <a:latin typeface="Consolas" panose="020B0609020204030204" pitchFamily="49" charset="0"/>
              </a:rPr>
              <a:t>O</a:t>
            </a:r>
            <a:r>
              <a:rPr lang="pt-BR" altLang="zh-CN" sz="1800" dirty="0" smtClean="0">
                <a:latin typeface="Consolas" panose="020B0609020204030204" pitchFamily="49" charset="0"/>
              </a:rPr>
              <a:t>D)</a:t>
            </a:r>
            <a:endParaRPr lang="pt-BR" altLang="zh-CN" sz="1800" dirty="0">
              <a:latin typeface="Consolas" panose="020B0609020204030204" pitchFamily="49" charset="0"/>
            </a:endParaRPr>
          </a:p>
          <a:p>
            <a:pPr marL="0" lvl="0" indent="0">
              <a:buNone/>
            </a:pPr>
            <a:endParaRPr lang="pt-BR" altLang="zh-CN" sz="1800" dirty="0" smtClean="0">
              <a:latin typeface="Consolas" panose="020B0609020204030204" pitchFamily="49" charset="0"/>
            </a:endParaRPr>
          </a:p>
          <a:p>
            <a:pPr marL="0" lvl="0" indent="0">
              <a:buNone/>
            </a:pPr>
            <a:endParaRPr lang="pt-BR" altLang="zh-CN" sz="1800" dirty="0">
              <a:latin typeface="Consolas" panose="020B0609020204030204" pitchFamily="49" charset="0"/>
            </a:endParaRPr>
          </a:p>
          <a:p>
            <a:pPr marL="0" lvl="0" indent="0">
              <a:buNone/>
            </a:pPr>
            <a:endParaRPr lang="en-US" altLang="zh-CN" sz="1800" dirty="0">
              <a:latin typeface="Consolas" panose="020B0609020204030204" pitchFamily="49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675" y="3630372"/>
            <a:ext cx="10906125" cy="195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437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E36CFE9-201F-4A48-90FD-6F90020E2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Consolas" panose="020B0609020204030204" pitchFamily="49" charset="0"/>
              </a:rPr>
              <a:t>Performance comparison with </a:t>
            </a:r>
            <a:r>
              <a:rPr lang="en-US" altLang="zh-CN" dirty="0" err="1" smtClean="0">
                <a:latin typeface="Consolas" panose="020B0609020204030204" pitchFamily="49" charset="0"/>
              </a:rPr>
              <a:t>dm</a:t>
            </a:r>
            <a:r>
              <a:rPr lang="en-US" altLang="zh-CN" dirty="0" smtClean="0">
                <a:latin typeface="Consolas" panose="020B0609020204030204" pitchFamily="49" charset="0"/>
              </a:rPr>
              <a:t>-cache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D996FE-33F2-4961-87E1-038E1271D8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05740" y="953556"/>
            <a:ext cx="11416284" cy="5447243"/>
          </a:xfrm>
        </p:spPr>
        <p:txBody>
          <a:bodyPr/>
          <a:lstStyle/>
          <a:p>
            <a:pPr marL="0" lvl="0" indent="0">
              <a:buNone/>
            </a:pPr>
            <a:r>
              <a:rPr lang="en-US" altLang="zh-CN" sz="1800" dirty="0" err="1">
                <a:latin typeface="Consolas" panose="020B0609020204030204" pitchFamily="49" charset="0"/>
              </a:rPr>
              <a:t>dm-writecache</a:t>
            </a:r>
            <a:r>
              <a:rPr lang="en-US" altLang="zh-CN" sz="1800" dirty="0" smtClean="0">
                <a:latin typeface="Consolas" panose="020B0609020204030204" pitchFamily="49" charset="0"/>
              </a:rPr>
              <a:t>: (</a:t>
            </a:r>
            <a:r>
              <a:rPr lang="en-US" altLang="zh-CN" sz="1800" dirty="0" err="1" smtClean="0">
                <a:latin typeface="Consolas" panose="020B0609020204030204" pitchFamily="49" charset="0"/>
              </a:rPr>
              <a:t>fsdax</a:t>
            </a:r>
            <a:r>
              <a:rPr lang="en-US" altLang="zh-CN" sz="1800" dirty="0" smtClean="0">
                <a:latin typeface="Consolas" panose="020B0609020204030204" pitchFamily="49" charset="0"/>
              </a:rPr>
              <a:t> mode)</a:t>
            </a:r>
            <a:endParaRPr lang="en-US" altLang="zh-CN" sz="1800" dirty="0">
              <a:latin typeface="Consolas" panose="020B0609020204030204" pitchFamily="49" charset="0"/>
            </a:endParaRPr>
          </a:p>
          <a:p>
            <a:pPr marL="0" lvl="0" indent="0">
              <a:buNone/>
            </a:pPr>
            <a:r>
              <a:rPr lang="en-US" altLang="zh-CN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n-US" altLang="zh-CN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lvcreate</a:t>
            </a:r>
            <a:r>
              <a:rPr lang="en-US" altLang="zh-CN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-n </a:t>
            </a:r>
            <a:r>
              <a:rPr lang="en-US" altLang="zh-CN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hdd_wc</a:t>
            </a:r>
            <a:r>
              <a:rPr lang="en-US" altLang="zh-CN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-L 4G  vg /dev/sda1</a:t>
            </a:r>
          </a:p>
          <a:p>
            <a:pPr marL="0" lvl="0" indent="0">
              <a:buNone/>
            </a:pPr>
            <a:r>
              <a:rPr lang="en-US" altLang="zh-CN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n-US" altLang="zh-CN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lvcreate</a:t>
            </a:r>
            <a:r>
              <a:rPr lang="en-US" altLang="zh-CN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-n </a:t>
            </a:r>
            <a:r>
              <a:rPr lang="en-US" altLang="zh-CN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cache_wc</a:t>
            </a:r>
            <a:r>
              <a:rPr lang="en-US" altLang="zh-CN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-L 1G  vg </a:t>
            </a:r>
            <a:r>
              <a:rPr lang="en-US" altLang="zh-CN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/dev/pmem0</a:t>
            </a:r>
          </a:p>
          <a:p>
            <a:pPr marL="0" lvl="0" indent="0">
              <a:buNone/>
            </a:pPr>
            <a:r>
              <a:rPr lang="en-US" altLang="zh-CN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n-US" altLang="zh-CN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lvchange</a:t>
            </a:r>
            <a:r>
              <a:rPr lang="en-US" altLang="zh-CN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-a n vg/</a:t>
            </a:r>
            <a:r>
              <a:rPr lang="en-US" altLang="zh-CN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cache_wc</a:t>
            </a:r>
            <a:endParaRPr lang="en-US" altLang="zh-CN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0" indent="0">
              <a:buNone/>
            </a:pPr>
            <a:r>
              <a:rPr lang="en-US" altLang="zh-CN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n-US" altLang="zh-CN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lvconvert</a:t>
            </a:r>
            <a:r>
              <a:rPr lang="en-US" altLang="zh-CN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--type </a:t>
            </a:r>
            <a:r>
              <a:rPr lang="en-US" altLang="zh-CN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writecache</a:t>
            </a:r>
            <a:r>
              <a:rPr lang="en-US" altLang="zh-CN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--</a:t>
            </a:r>
            <a:r>
              <a:rPr lang="en-US" altLang="zh-CN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cachevol</a:t>
            </a:r>
            <a:r>
              <a:rPr lang="en-US" altLang="zh-CN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zh-CN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cache_wc</a:t>
            </a:r>
            <a:r>
              <a:rPr lang="en-US" altLang="zh-CN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vg/</a:t>
            </a:r>
            <a:r>
              <a:rPr lang="en-US" altLang="zh-CN" sz="1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hdd_wc</a:t>
            </a:r>
            <a:endParaRPr lang="en-US" altLang="zh-CN" sz="14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0" indent="0">
              <a:buNone/>
            </a:pPr>
            <a:endParaRPr lang="en-US" altLang="zh-CN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lvl="0" indent="0">
              <a:buNone/>
            </a:pPr>
            <a:r>
              <a:rPr lang="en-US" altLang="zh-CN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dm</a:t>
            </a:r>
            <a:r>
              <a:rPr lang="en-US" altLang="zh-CN" sz="1800" dirty="0">
                <a:solidFill>
                  <a:srgbClr val="000000"/>
                </a:solidFill>
                <a:latin typeface="Consolas" panose="020B0609020204030204" pitchFamily="49" charset="0"/>
              </a:rPr>
              <a:t>-cache</a:t>
            </a:r>
            <a:r>
              <a:rPr lang="en-US" altLang="zh-CN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: (sector mode)</a:t>
            </a:r>
          </a:p>
          <a:p>
            <a:pPr marL="0" lvl="0" indent="0">
              <a:buNone/>
            </a:pPr>
            <a:r>
              <a:rPr lang="en-US" altLang="zh-CN" sz="1400" b="1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n-US" altLang="zh-CN" sz="14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lvcreate</a:t>
            </a:r>
            <a:r>
              <a:rPr lang="en-US" altLang="zh-CN" sz="14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-n </a:t>
            </a:r>
            <a:r>
              <a:rPr lang="en-US" altLang="zh-CN" sz="14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hdd_s</a:t>
            </a:r>
            <a:r>
              <a:rPr lang="en-US" altLang="zh-CN" sz="14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-L 4G vg /dev/sda1</a:t>
            </a:r>
          </a:p>
          <a:p>
            <a:pPr marL="0" lvl="0" indent="0">
              <a:buNone/>
            </a:pPr>
            <a:r>
              <a:rPr lang="en-US" altLang="zh-CN" sz="14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n-US" altLang="zh-CN" sz="14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lvcreate</a:t>
            </a:r>
            <a:r>
              <a:rPr lang="en-US" altLang="zh-CN" sz="14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-n </a:t>
            </a:r>
            <a:r>
              <a:rPr lang="en-US" altLang="zh-CN" sz="14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cache_s</a:t>
            </a:r>
            <a:r>
              <a:rPr lang="en-US" altLang="zh-CN" sz="14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-L 1G vg </a:t>
            </a:r>
            <a:r>
              <a:rPr lang="en-US" altLang="zh-CN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/dev/pmem0.2s</a:t>
            </a:r>
          </a:p>
          <a:p>
            <a:pPr marL="0" lvl="0" indent="0">
              <a:buNone/>
            </a:pPr>
            <a:r>
              <a:rPr lang="en-US" altLang="zh-CN" sz="14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n-US" altLang="zh-CN" sz="14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lvconvert</a:t>
            </a:r>
            <a:r>
              <a:rPr lang="en-US" altLang="zh-CN" sz="14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--type cache --</a:t>
            </a:r>
            <a:r>
              <a:rPr lang="en-US" altLang="zh-CN" sz="14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cachevol</a:t>
            </a:r>
            <a:r>
              <a:rPr lang="en-US" altLang="zh-CN" sz="14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14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cache_s</a:t>
            </a:r>
            <a:r>
              <a:rPr lang="en-US" altLang="zh-CN" sz="14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vg/</a:t>
            </a:r>
            <a:r>
              <a:rPr lang="en-US" altLang="zh-CN" sz="14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hdd_s</a:t>
            </a:r>
            <a:r>
              <a:rPr lang="en-US" altLang="zh-CN" sz="14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</a:t>
            </a:r>
            <a:r>
              <a:rPr lang="en-US" altLang="zh-CN" sz="14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chunksize</a:t>
            </a:r>
            <a:r>
              <a:rPr lang="en-US" altLang="zh-CN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=32 --</a:t>
            </a:r>
            <a:r>
              <a:rPr lang="en-US" altLang="zh-CN" sz="14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cachemode</a:t>
            </a:r>
            <a:r>
              <a:rPr lang="en-US" altLang="zh-CN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14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writeback</a:t>
            </a:r>
            <a:endParaRPr lang="en-US" altLang="zh-CN" sz="1400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altLang="zh-CN" sz="16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CN" sz="1800" dirty="0" err="1">
                <a:latin typeface="Consolas" panose="020B0609020204030204" pitchFamily="49" charset="0"/>
              </a:rPr>
              <a:t>E</a:t>
            </a:r>
            <a:r>
              <a:rPr lang="en-US" altLang="zh-CN" sz="1800" dirty="0" err="1" smtClean="0">
                <a:latin typeface="Consolas" panose="020B0609020204030204" pitchFamily="49" charset="0"/>
              </a:rPr>
              <a:t>g</a:t>
            </a:r>
            <a:r>
              <a:rPr lang="en-US" altLang="zh-CN" sz="1800" dirty="0" smtClean="0">
                <a:latin typeface="Consolas" panose="020B0609020204030204" pitchFamily="49" charset="0"/>
              </a:rPr>
              <a:t>.</a:t>
            </a:r>
            <a:endParaRPr lang="en-US" altLang="zh-CN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CN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n-US" altLang="zh-CN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fio</a:t>
            </a:r>
            <a:r>
              <a:rPr lang="en-US" altLang="zh-CN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-filename=/dev/vg/</a:t>
            </a:r>
            <a:r>
              <a:rPr lang="en-US" altLang="zh-CN" sz="14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hdd_wc</a:t>
            </a:r>
            <a:r>
              <a:rPr lang="en-US" altLang="zh-CN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-direct=1 -</a:t>
            </a:r>
            <a:r>
              <a:rPr lang="en-US" altLang="zh-CN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iodepth</a:t>
            </a:r>
            <a:r>
              <a:rPr lang="en-US" altLang="zh-CN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=20 -</a:t>
            </a:r>
            <a:r>
              <a:rPr lang="en-US" altLang="zh-CN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rw</a:t>
            </a:r>
            <a:r>
              <a:rPr lang="en-US" altLang="zh-CN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altLang="zh-CN" sz="14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randwrite</a:t>
            </a:r>
            <a:r>
              <a:rPr lang="en-US" altLang="zh-CN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-</a:t>
            </a:r>
            <a:r>
              <a:rPr lang="en-US" altLang="zh-CN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ioengine</a:t>
            </a:r>
            <a:r>
              <a:rPr lang="en-US" altLang="zh-CN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altLang="zh-CN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libaio</a:t>
            </a:r>
            <a:r>
              <a:rPr lang="en-US" altLang="zh-CN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-</a:t>
            </a:r>
            <a:r>
              <a:rPr lang="en-US" altLang="zh-CN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bs</a:t>
            </a:r>
            <a:r>
              <a:rPr lang="en-US" altLang="zh-CN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=4k -loops=1  </a:t>
            </a:r>
            <a:endParaRPr lang="en-US" altLang="zh-CN" sz="14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altLang="zh-CN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altLang="zh-CN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size=2g </a:t>
            </a:r>
            <a:r>
              <a:rPr lang="en-US" altLang="zh-CN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altLang="zh-CN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group_reporting</a:t>
            </a:r>
            <a:r>
              <a:rPr lang="en-US" altLang="zh-CN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-name=mytest1 --</a:t>
            </a:r>
            <a:r>
              <a:rPr lang="en-US" altLang="zh-CN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write_iops_log</a:t>
            </a:r>
            <a:r>
              <a:rPr lang="en-US" altLang="zh-CN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altLang="zh-CN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fio-randwrite-wc</a:t>
            </a:r>
            <a:r>
              <a:rPr lang="en-US" altLang="zh-CN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--</a:t>
            </a:r>
            <a:r>
              <a:rPr lang="en-US" altLang="zh-CN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log_avg_msec</a:t>
            </a:r>
            <a:r>
              <a:rPr lang="en-US" altLang="zh-CN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=1000</a:t>
            </a:r>
          </a:p>
        </p:txBody>
      </p:sp>
      <p:grpSp>
        <p:nvGrpSpPr>
          <p:cNvPr id="24" name="组合 23"/>
          <p:cNvGrpSpPr/>
          <p:nvPr/>
        </p:nvGrpSpPr>
        <p:grpSpPr>
          <a:xfrm>
            <a:off x="3098374" y="1087396"/>
            <a:ext cx="8584291" cy="1655804"/>
            <a:chOff x="2936006" y="1087396"/>
            <a:chExt cx="8584291" cy="1655804"/>
          </a:xfrm>
        </p:grpSpPr>
        <p:grpSp>
          <p:nvGrpSpPr>
            <p:cNvPr id="21" name="组合 20"/>
            <p:cNvGrpSpPr/>
            <p:nvPr/>
          </p:nvGrpSpPr>
          <p:grpSpPr>
            <a:xfrm>
              <a:off x="2936006" y="1087396"/>
              <a:ext cx="6710502" cy="1655804"/>
              <a:chOff x="2936006" y="1087396"/>
              <a:chExt cx="6710502" cy="1655804"/>
            </a:xfrm>
          </p:grpSpPr>
          <p:pic>
            <p:nvPicPr>
              <p:cNvPr id="6" name="图片 5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487762" y="1248253"/>
                <a:ext cx="1158746" cy="1375278"/>
              </a:xfrm>
              <a:prstGeom prst="rect">
                <a:avLst/>
              </a:prstGeom>
            </p:spPr>
          </p:pic>
          <p:cxnSp>
            <p:nvCxnSpPr>
              <p:cNvPr id="12" name="直接箭头连接符 11"/>
              <p:cNvCxnSpPr/>
              <p:nvPr/>
            </p:nvCxnSpPr>
            <p:spPr>
              <a:xfrm flipH="1" flipV="1">
                <a:off x="3311611" y="1087396"/>
                <a:ext cx="5102815" cy="716696"/>
              </a:xfrm>
              <a:prstGeom prst="straightConnector1">
                <a:avLst/>
              </a:prstGeom>
              <a:ln w="25400">
                <a:solidFill>
                  <a:schemeClr val="accent2"/>
                </a:solidFill>
                <a:headEnd w="med" len="lg"/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直接箭头连接符 12"/>
              <p:cNvCxnSpPr/>
              <p:nvPr/>
            </p:nvCxnSpPr>
            <p:spPr>
              <a:xfrm flipH="1">
                <a:off x="2936006" y="2166551"/>
                <a:ext cx="5478420" cy="576649"/>
              </a:xfrm>
              <a:prstGeom prst="straightConnector1">
                <a:avLst/>
              </a:prstGeom>
              <a:ln w="25400">
                <a:solidFill>
                  <a:schemeClr val="accent2"/>
                </a:solidFill>
                <a:headEnd w="med" len="lg"/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TextBox 57">
              <a:extLst>
                <a:ext uri="{FF2B5EF4-FFF2-40B4-BE49-F238E27FC236}">
                  <a16:creationId xmlns:a16="http://schemas.microsoft.com/office/drawing/2014/main" id="{F32DB705-2E53-487E-9241-6A5BB7AF9E56}"/>
                </a:ext>
              </a:extLst>
            </p:cNvPr>
            <p:cNvSpPr txBox="1"/>
            <p:nvPr/>
          </p:nvSpPr>
          <p:spPr>
            <a:xfrm>
              <a:off x="9549760" y="1254546"/>
              <a:ext cx="1970537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en-US" altLang="zh-CN" sz="1400" dirty="0" smtClean="0">
                  <a:solidFill>
                    <a:prstClr val="black"/>
                  </a:solidFill>
                  <a:latin typeface="Consolas" panose="020B0609020204030204" pitchFamily="49" charset="0"/>
                  <a:ea typeface="宋体" panose="02010600030101010101" pitchFamily="2" charset="-122"/>
                </a:rPr>
                <a:t>Namespace modes:</a:t>
              </a:r>
            </a:p>
            <a:p>
              <a:pPr marL="285750" indent="-285750" defTabSz="914400">
                <a:buFont typeface="Arial" panose="020B0604020202020204" pitchFamily="34" charset="0"/>
                <a:buChar char="•"/>
              </a:pPr>
              <a:r>
                <a:rPr lang="en-US" altLang="zh-CN" sz="1400" dirty="0" err="1" smtClean="0">
                  <a:solidFill>
                    <a:prstClr val="black"/>
                  </a:solidFill>
                  <a:latin typeface="Consolas" panose="020B0609020204030204" pitchFamily="49" charset="0"/>
                  <a:ea typeface="宋体" panose="02010600030101010101" pitchFamily="2" charset="-122"/>
                </a:rPr>
                <a:t>fsdax</a:t>
              </a:r>
              <a:endParaRPr lang="en-US" altLang="zh-CN" sz="1400" dirty="0" smtClean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endParaRPr>
            </a:p>
            <a:p>
              <a:pPr marL="285750" indent="-285750" defTabSz="914400">
                <a:buFont typeface="Arial" panose="020B0604020202020204" pitchFamily="34" charset="0"/>
                <a:buChar char="•"/>
              </a:pPr>
              <a:r>
                <a:rPr lang="en-US" altLang="zh-CN" sz="1400" dirty="0" smtClean="0">
                  <a:solidFill>
                    <a:prstClr val="black"/>
                  </a:solidFill>
                  <a:latin typeface="Consolas" panose="020B0609020204030204" pitchFamily="49" charset="0"/>
                  <a:ea typeface="宋体" panose="02010600030101010101" pitchFamily="2" charset="-122"/>
                </a:rPr>
                <a:t>sector</a:t>
              </a:r>
            </a:p>
            <a:p>
              <a:pPr marL="285750" indent="-285750" defTabSz="914400">
                <a:buFont typeface="Arial" panose="020B0604020202020204" pitchFamily="34" charset="0"/>
                <a:buChar char="•"/>
              </a:pPr>
              <a:r>
                <a:rPr lang="en-US" altLang="zh-CN" sz="1400" dirty="0" smtClean="0">
                  <a:solidFill>
                    <a:prstClr val="black"/>
                  </a:solidFill>
                  <a:latin typeface="Consolas" panose="020B0609020204030204" pitchFamily="49" charset="0"/>
                  <a:ea typeface="宋体" panose="02010600030101010101" pitchFamily="2" charset="-122"/>
                </a:rPr>
                <a:t>raw</a:t>
              </a:r>
            </a:p>
            <a:p>
              <a:pPr marL="285750" indent="-285750" defTabSz="914400">
                <a:buFont typeface="Arial" panose="020B0604020202020204" pitchFamily="34" charset="0"/>
                <a:buChar char="•"/>
              </a:pPr>
              <a:r>
                <a:rPr lang="en-US" altLang="zh-CN" sz="1400" dirty="0" err="1" smtClean="0">
                  <a:solidFill>
                    <a:prstClr val="black"/>
                  </a:solidFill>
                  <a:latin typeface="Consolas" panose="020B0609020204030204" pitchFamily="49" charset="0"/>
                  <a:ea typeface="宋体" panose="02010600030101010101" pitchFamily="2" charset="-122"/>
                </a:rPr>
                <a:t>devdax</a:t>
              </a:r>
              <a:endParaRPr lang="zh-CN" altLang="en-US" sz="1400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40669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E36CFE9-201F-4A48-90FD-6F90020E2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Consolas" panose="020B0609020204030204" pitchFamily="49" charset="0"/>
              </a:rPr>
              <a:t>4k </a:t>
            </a:r>
            <a:r>
              <a:rPr lang="en-US" altLang="zh-CN" dirty="0" err="1" smtClean="0">
                <a:latin typeface="Consolas" panose="020B0609020204030204" pitchFamily="49" charset="0"/>
              </a:rPr>
              <a:t>randwrite</a:t>
            </a:r>
            <a:r>
              <a:rPr lang="en-US" altLang="zh-CN" dirty="0" smtClean="0">
                <a:latin typeface="Consolas" panose="020B0609020204030204" pitchFamily="49" charset="0"/>
              </a:rPr>
              <a:t> (Full View)</a:t>
            </a:r>
            <a:endParaRPr lang="en-US" dirty="0">
              <a:latin typeface="Consolas" panose="020B0609020204030204" pitchFamily="49" charset="0"/>
            </a:endParaRPr>
          </a:p>
        </p:txBody>
      </p:sp>
      <p:graphicFrame>
        <p:nvGraphicFramePr>
          <p:cNvPr id="6" name="图表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88278885"/>
              </p:ext>
            </p:extLst>
          </p:nvPr>
        </p:nvGraphicFramePr>
        <p:xfrm>
          <a:off x="0" y="795528"/>
          <a:ext cx="11656060" cy="283167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7" name="图表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25136493"/>
              </p:ext>
            </p:extLst>
          </p:nvPr>
        </p:nvGraphicFramePr>
        <p:xfrm>
          <a:off x="17018" y="3601199"/>
          <a:ext cx="11622024" cy="26722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2" name="组合 1"/>
          <p:cNvGrpSpPr/>
          <p:nvPr/>
        </p:nvGrpSpPr>
        <p:grpSpPr>
          <a:xfrm>
            <a:off x="1495515" y="1424429"/>
            <a:ext cx="3025210" cy="1477797"/>
            <a:chOff x="1495515" y="1424429"/>
            <a:chExt cx="3025210" cy="1477797"/>
          </a:xfrm>
        </p:grpSpPr>
        <p:cxnSp>
          <p:nvCxnSpPr>
            <p:cNvPr id="11" name="直接箭头连接符 10"/>
            <p:cNvCxnSpPr/>
            <p:nvPr/>
          </p:nvCxnSpPr>
          <p:spPr>
            <a:xfrm flipH="1">
              <a:off x="1495515" y="1798983"/>
              <a:ext cx="527712" cy="1103243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文本框 12"/>
            <p:cNvSpPr txBox="1"/>
            <p:nvPr/>
          </p:nvSpPr>
          <p:spPr>
            <a:xfrm>
              <a:off x="2023227" y="1424429"/>
              <a:ext cx="249749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solidFill>
                    <a:srgbClr val="FF0000"/>
                  </a:solidFill>
                  <a:latin typeface="Consolas" panose="020B0609020204030204" pitchFamily="49" charset="0"/>
                  <a:cs typeface="Arial" pitchFamily="34" charset="0"/>
                </a:rPr>
                <a:t>Cache Exhausted</a:t>
              </a:r>
            </a:p>
            <a:p>
              <a:r>
                <a:rPr lang="en-US" altLang="zh-CN" sz="1400" dirty="0" smtClean="0">
                  <a:solidFill>
                    <a:srgbClr val="FF0000"/>
                  </a:solidFill>
                  <a:latin typeface="Consolas" panose="020B0609020204030204" pitchFamily="49" charset="0"/>
                  <a:cs typeface="Arial" pitchFamily="34" charset="0"/>
                </a:rPr>
                <a:t>But 50% has been done!</a:t>
              </a:r>
              <a:endParaRPr lang="zh-CN" altLang="en-US" sz="1400" dirty="0" err="1" smtClean="0">
                <a:solidFill>
                  <a:srgbClr val="FF0000"/>
                </a:solidFill>
                <a:latin typeface="Consolas" panose="020B0609020204030204" pitchFamily="49" charset="0"/>
                <a:cs typeface="Arial" pitchFamily="34" charset="0"/>
              </a:endParaRPr>
            </a:p>
          </p:txBody>
        </p:sp>
      </p:grpSp>
      <p:sp>
        <p:nvSpPr>
          <p:cNvPr id="17" name="文本框 16"/>
          <p:cNvSpPr txBox="1"/>
          <p:nvPr/>
        </p:nvSpPr>
        <p:spPr>
          <a:xfrm>
            <a:off x="10789459" y="5925042"/>
            <a:ext cx="6875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latin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lang="en-US" altLang="zh-CN" sz="1000" dirty="0" smtClean="0">
                <a:latin typeface="Calibri" panose="020F0502020204030204" pitchFamily="34" charset="0"/>
                <a:cs typeface="Calibri" panose="020F0502020204030204" pitchFamily="34" charset="0"/>
              </a:rPr>
              <a:t>econds</a:t>
            </a:r>
          </a:p>
        </p:txBody>
      </p:sp>
    </p:spTree>
    <p:extLst>
      <p:ext uri="{BB962C8B-B14F-4D97-AF65-F5344CB8AC3E}">
        <p14:creationId xmlns:p14="http://schemas.microsoft.com/office/powerpoint/2010/main" val="3573484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E36CFE9-201F-4A48-90FD-6F90020E2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Consolas" panose="020B0609020204030204" pitchFamily="49" charset="0"/>
              </a:rPr>
              <a:t>4k </a:t>
            </a:r>
            <a:r>
              <a:rPr lang="en-US" altLang="zh-CN" dirty="0" err="1" smtClean="0">
                <a:latin typeface="Consolas" panose="020B0609020204030204" pitchFamily="49" charset="0"/>
              </a:rPr>
              <a:t>randwrite</a:t>
            </a:r>
            <a:endParaRPr lang="en-US" dirty="0">
              <a:latin typeface="Consolas" panose="020B0609020204030204" pitchFamily="49" charset="0"/>
            </a:endParaRPr>
          </a:p>
        </p:txBody>
      </p:sp>
      <p:graphicFrame>
        <p:nvGraphicFramePr>
          <p:cNvPr id="8" name="图表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74044369"/>
              </p:ext>
            </p:extLst>
          </p:nvPr>
        </p:nvGraphicFramePr>
        <p:xfrm>
          <a:off x="185209" y="663048"/>
          <a:ext cx="11506948" cy="37376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9" name="图表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06761811"/>
              </p:ext>
            </p:extLst>
          </p:nvPr>
        </p:nvGraphicFramePr>
        <p:xfrm>
          <a:off x="6815842" y="4232906"/>
          <a:ext cx="3083531" cy="25733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13" name="组合 12"/>
          <p:cNvGrpSpPr/>
          <p:nvPr/>
        </p:nvGrpSpPr>
        <p:grpSpPr>
          <a:xfrm>
            <a:off x="5243839" y="5653494"/>
            <a:ext cx="3037036" cy="533661"/>
            <a:chOff x="5243839" y="5653494"/>
            <a:chExt cx="3037036" cy="533661"/>
          </a:xfrm>
        </p:grpSpPr>
        <p:sp>
          <p:nvSpPr>
            <p:cNvPr id="2" name="矩形 1"/>
            <p:cNvSpPr/>
            <p:nvPr/>
          </p:nvSpPr>
          <p:spPr>
            <a:xfrm>
              <a:off x="5243839" y="5653494"/>
              <a:ext cx="2053767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200" dirty="0" smtClean="0">
                  <a:solidFill>
                    <a:srgbClr val="FF0000"/>
                  </a:solidFill>
                  <a:latin typeface="Consolas" panose="020B0609020204030204" pitchFamily="49" charset="0"/>
                </a:rPr>
                <a:t>The smaller the </a:t>
              </a:r>
              <a:r>
                <a:rPr lang="en-US" altLang="zh-CN" sz="1200" dirty="0">
                  <a:solidFill>
                    <a:srgbClr val="FF0000"/>
                  </a:solidFill>
                  <a:latin typeface="Consolas" panose="020B0609020204030204" pitchFamily="49" charset="0"/>
                </a:rPr>
                <a:t>better</a:t>
              </a:r>
              <a:endParaRPr lang="zh-CN" altLang="en-US" sz="1200" dirty="0">
                <a:solidFill>
                  <a:srgbClr val="FF0000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6" name="直接箭头连接符 5"/>
            <p:cNvCxnSpPr>
              <a:stCxn id="2" idx="2"/>
            </p:cNvCxnSpPr>
            <p:nvPr/>
          </p:nvCxnSpPr>
          <p:spPr>
            <a:xfrm>
              <a:off x="6270723" y="5930493"/>
              <a:ext cx="2010152" cy="256662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组合 3"/>
          <p:cNvGrpSpPr/>
          <p:nvPr/>
        </p:nvGrpSpPr>
        <p:grpSpPr>
          <a:xfrm>
            <a:off x="1495515" y="1184256"/>
            <a:ext cx="2999572" cy="1477797"/>
            <a:chOff x="1495515" y="1184256"/>
            <a:chExt cx="2999572" cy="1477797"/>
          </a:xfrm>
        </p:grpSpPr>
        <p:cxnSp>
          <p:nvCxnSpPr>
            <p:cNvPr id="7" name="直接箭头连接符 6"/>
            <p:cNvCxnSpPr/>
            <p:nvPr/>
          </p:nvCxnSpPr>
          <p:spPr>
            <a:xfrm flipH="1">
              <a:off x="1495515" y="1558810"/>
              <a:ext cx="527712" cy="1103243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文本框 9"/>
            <p:cNvSpPr txBox="1"/>
            <p:nvPr/>
          </p:nvSpPr>
          <p:spPr>
            <a:xfrm>
              <a:off x="2023226" y="1184256"/>
              <a:ext cx="247186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solidFill>
                    <a:srgbClr val="FF0000"/>
                  </a:solidFill>
                  <a:latin typeface="Consolas" panose="020B0609020204030204" pitchFamily="49" charset="0"/>
                  <a:cs typeface="Arial" pitchFamily="34" charset="0"/>
                </a:rPr>
                <a:t>Cache Exhausted</a:t>
              </a:r>
            </a:p>
            <a:p>
              <a:r>
                <a:rPr lang="en-US" altLang="zh-CN" sz="1400" dirty="0" smtClean="0">
                  <a:solidFill>
                    <a:srgbClr val="FF0000"/>
                  </a:solidFill>
                  <a:latin typeface="Consolas" panose="020B0609020204030204" pitchFamily="49" charset="0"/>
                  <a:cs typeface="Arial" pitchFamily="34" charset="0"/>
                </a:rPr>
                <a:t>But 50% has been done!</a:t>
              </a:r>
              <a:endParaRPr lang="zh-CN" altLang="en-US" sz="1400" dirty="0" err="1" smtClean="0">
                <a:solidFill>
                  <a:srgbClr val="FF0000"/>
                </a:solidFill>
                <a:latin typeface="Consolas" panose="020B0609020204030204" pitchFamily="49" charset="0"/>
                <a:cs typeface="Arial" pitchFamily="34" charset="0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10320974" y="2879703"/>
            <a:ext cx="1780730" cy="1048517"/>
            <a:chOff x="10320974" y="2888249"/>
            <a:chExt cx="1780730" cy="1048517"/>
          </a:xfrm>
        </p:grpSpPr>
        <p:cxnSp>
          <p:nvCxnSpPr>
            <p:cNvPr id="11" name="直接箭头连接符 10"/>
            <p:cNvCxnSpPr/>
            <p:nvPr/>
          </p:nvCxnSpPr>
          <p:spPr>
            <a:xfrm>
              <a:off x="11698443" y="3390088"/>
              <a:ext cx="0" cy="362072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triangle" w="sm" len="med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箭头连接符 11"/>
            <p:cNvCxnSpPr/>
            <p:nvPr/>
          </p:nvCxnSpPr>
          <p:spPr>
            <a:xfrm>
              <a:off x="11211339" y="3390088"/>
              <a:ext cx="650461" cy="0"/>
            </a:xfrm>
            <a:prstGeom prst="straightConnector1">
              <a:avLst/>
            </a:prstGeom>
            <a:ln w="12700">
              <a:solidFill>
                <a:srgbClr val="FF0000"/>
              </a:solidFill>
              <a:prstDash val="dash"/>
              <a:headEnd type="none" w="med" len="lg"/>
              <a:tailEnd type="non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箭头连接符 14"/>
            <p:cNvCxnSpPr/>
            <p:nvPr/>
          </p:nvCxnSpPr>
          <p:spPr>
            <a:xfrm>
              <a:off x="11211339" y="3752160"/>
              <a:ext cx="650461" cy="0"/>
            </a:xfrm>
            <a:prstGeom prst="straightConnector1">
              <a:avLst/>
            </a:prstGeom>
            <a:ln w="12700">
              <a:solidFill>
                <a:srgbClr val="FF0000"/>
              </a:solidFill>
              <a:prstDash val="dash"/>
              <a:headEnd type="none" w="med" len="lg"/>
              <a:tailEnd type="non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矩形 21"/>
            <p:cNvSpPr/>
            <p:nvPr/>
          </p:nvSpPr>
          <p:spPr>
            <a:xfrm>
              <a:off x="11641230" y="3228880"/>
              <a:ext cx="382261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800" dirty="0" smtClean="0">
                  <a:solidFill>
                    <a:srgbClr val="FF0000"/>
                  </a:solidFill>
                  <a:latin typeface="Consolas" panose="020B0609020204030204" pitchFamily="49" charset="0"/>
                </a:rPr>
                <a:t>981</a:t>
              </a:r>
            </a:p>
            <a:p>
              <a:endParaRPr lang="en-US" altLang="zh-CN" sz="800" dirty="0">
                <a:solidFill>
                  <a:srgbClr val="FF0000"/>
                </a:solidFill>
                <a:latin typeface="Consolas" panose="020B0609020204030204" pitchFamily="49" charset="0"/>
              </a:endParaRPr>
            </a:p>
            <a:p>
              <a:endParaRPr lang="en-US" altLang="zh-CN" sz="800" dirty="0" smtClean="0">
                <a:solidFill>
                  <a:srgbClr val="FF0000"/>
                </a:solidFill>
                <a:latin typeface="Consolas" panose="020B0609020204030204" pitchFamily="49" charset="0"/>
              </a:endParaRPr>
            </a:p>
            <a:p>
              <a:endParaRPr lang="en-US" altLang="zh-CN" sz="800" dirty="0">
                <a:solidFill>
                  <a:srgbClr val="FF0000"/>
                </a:solidFill>
                <a:latin typeface="Consolas" panose="020B0609020204030204" pitchFamily="49" charset="0"/>
              </a:endParaRPr>
            </a:p>
            <a:p>
              <a:r>
                <a:rPr lang="en-US" altLang="zh-CN" sz="800" dirty="0" smtClean="0">
                  <a:solidFill>
                    <a:srgbClr val="FF0000"/>
                  </a:solidFill>
                  <a:latin typeface="Consolas" panose="020B0609020204030204" pitchFamily="49" charset="0"/>
                </a:rPr>
                <a:t>366</a:t>
              </a:r>
              <a:endParaRPr lang="zh-CN" altLang="en-US" sz="800" dirty="0">
                <a:solidFill>
                  <a:srgbClr val="FF0000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10320974" y="2888249"/>
              <a:ext cx="178073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 smtClean="0">
                  <a:solidFill>
                    <a:srgbClr val="FF0000"/>
                  </a:solidFill>
                  <a:latin typeface="Consolas" panose="020B0609020204030204" pitchFamily="49" charset="0"/>
                  <a:cs typeface="Arial" pitchFamily="34" charset="0"/>
                </a:rPr>
                <a:t>Needs migration</a:t>
              </a:r>
            </a:p>
            <a:p>
              <a:r>
                <a:rPr lang="en-US" altLang="zh-CN" sz="1200" dirty="0" smtClean="0">
                  <a:solidFill>
                    <a:srgbClr val="FF0000"/>
                  </a:solidFill>
                  <a:latin typeface="Consolas" panose="020B0609020204030204" pitchFamily="49" charset="0"/>
                  <a:cs typeface="Arial" pitchFamily="34" charset="0"/>
                </a:rPr>
                <a:t>in </a:t>
              </a:r>
              <a:r>
                <a:rPr lang="en-US" altLang="zh-CN" sz="1200" dirty="0" err="1" smtClean="0">
                  <a:solidFill>
                    <a:srgbClr val="FF0000"/>
                  </a:solidFill>
                  <a:latin typeface="Consolas" panose="020B0609020204030204" pitchFamily="49" charset="0"/>
                  <a:cs typeface="Arial" pitchFamily="34" charset="0"/>
                </a:rPr>
                <a:t>dm</a:t>
              </a:r>
              <a:r>
                <a:rPr lang="en-US" altLang="zh-CN" sz="1200" dirty="0" smtClean="0">
                  <a:solidFill>
                    <a:srgbClr val="FF0000"/>
                  </a:solidFill>
                  <a:latin typeface="Consolas" panose="020B0609020204030204" pitchFamily="49" charset="0"/>
                  <a:cs typeface="Arial" pitchFamily="34" charset="0"/>
                </a:rPr>
                <a:t>-cache</a:t>
              </a:r>
              <a:endParaRPr lang="zh-CN" altLang="en-US" sz="1200" dirty="0" err="1" smtClean="0">
                <a:solidFill>
                  <a:srgbClr val="FF0000"/>
                </a:solidFill>
                <a:latin typeface="Consolas" panose="020B0609020204030204" pitchFamily="49" charset="0"/>
                <a:cs typeface="Arial" pitchFamily="34" charset="0"/>
              </a:endParaRPr>
            </a:p>
          </p:txBody>
        </p:sp>
      </p:grpSp>
      <p:sp>
        <p:nvSpPr>
          <p:cNvPr id="25" name="文本框 24"/>
          <p:cNvSpPr txBox="1"/>
          <p:nvPr/>
        </p:nvSpPr>
        <p:spPr>
          <a:xfrm>
            <a:off x="11010900" y="4009231"/>
            <a:ext cx="6875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latin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lang="en-US" altLang="zh-CN" sz="1000" dirty="0" smtClean="0">
                <a:latin typeface="Calibri" panose="020F0502020204030204" pitchFamily="34" charset="0"/>
                <a:cs typeface="Calibri" panose="020F0502020204030204" pitchFamily="34" charset="0"/>
              </a:rPr>
              <a:t>econds</a:t>
            </a:r>
          </a:p>
        </p:txBody>
      </p:sp>
      <p:cxnSp>
        <p:nvCxnSpPr>
          <p:cNvPr id="26" name="直接箭头连接符 25"/>
          <p:cNvCxnSpPr/>
          <p:nvPr/>
        </p:nvCxnSpPr>
        <p:spPr>
          <a:xfrm flipH="1">
            <a:off x="1495516" y="1628210"/>
            <a:ext cx="8024499" cy="1154747"/>
          </a:xfrm>
          <a:prstGeom prst="straightConnector1">
            <a:avLst/>
          </a:prstGeom>
          <a:ln w="63500" cmpd="sng">
            <a:solidFill>
              <a:schemeClr val="accent2">
                <a:alpha val="40000"/>
              </a:schemeClr>
            </a:solidFill>
            <a:prstDash val="solid"/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/>
        </p:nvGrpSpPr>
        <p:grpSpPr>
          <a:xfrm>
            <a:off x="6085333" y="514272"/>
            <a:ext cx="5294970" cy="1513311"/>
            <a:chOff x="6085333" y="514272"/>
            <a:chExt cx="5294970" cy="1513311"/>
          </a:xfrm>
        </p:grpSpPr>
        <p:sp>
          <p:nvSpPr>
            <p:cNvPr id="32" name="文本框 31"/>
            <p:cNvSpPr txBox="1"/>
            <p:nvPr/>
          </p:nvSpPr>
          <p:spPr>
            <a:xfrm>
              <a:off x="6815842" y="514272"/>
              <a:ext cx="456446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solidFill>
                    <a:srgbClr val="FF0000"/>
                  </a:solidFill>
                  <a:latin typeface="Consolas" panose="020B0609020204030204" pitchFamily="49" charset="0"/>
                  <a:cs typeface="Arial" pitchFamily="34" charset="0"/>
                </a:rPr>
                <a:t>Even </a:t>
              </a:r>
              <a:r>
                <a:rPr lang="en-US" altLang="zh-CN" sz="1400" dirty="0">
                  <a:solidFill>
                    <a:srgbClr val="FF0000"/>
                  </a:solidFill>
                  <a:latin typeface="Consolas" panose="020B0609020204030204" pitchFamily="49" charset="0"/>
                  <a:cs typeface="Arial" pitchFamily="34" charset="0"/>
                </a:rPr>
                <a:t>c</a:t>
              </a:r>
              <a:r>
                <a:rPr lang="en-US" altLang="zh-CN" sz="1400" dirty="0" smtClean="0">
                  <a:solidFill>
                    <a:srgbClr val="FF0000"/>
                  </a:solidFill>
                  <a:latin typeface="Consolas" panose="020B0609020204030204" pitchFamily="49" charset="0"/>
                  <a:cs typeface="Arial" pitchFamily="34" charset="0"/>
                </a:rPr>
                <a:t>ache exhausted, still get enhancement by sorting blocks for </a:t>
              </a:r>
              <a:r>
                <a:rPr lang="en-US" altLang="zh-CN" sz="1400" dirty="0" err="1" smtClean="0">
                  <a:solidFill>
                    <a:srgbClr val="FF0000"/>
                  </a:solidFill>
                  <a:latin typeface="Consolas" panose="020B0609020204030204" pitchFamily="49" charset="0"/>
                  <a:cs typeface="Arial" pitchFamily="34" charset="0"/>
                </a:rPr>
                <a:t>writeback</a:t>
              </a:r>
              <a:endParaRPr lang="zh-CN" altLang="en-US" sz="1400" dirty="0" err="1" smtClean="0">
                <a:solidFill>
                  <a:srgbClr val="FF0000"/>
                </a:solidFill>
                <a:latin typeface="Consolas" panose="020B0609020204030204" pitchFamily="49" charset="0"/>
                <a:cs typeface="Arial" pitchFamily="34" charset="0"/>
              </a:endParaRPr>
            </a:p>
          </p:txBody>
        </p:sp>
        <p:cxnSp>
          <p:nvCxnSpPr>
            <p:cNvPr id="33" name="直接箭头连接符 32"/>
            <p:cNvCxnSpPr/>
            <p:nvPr/>
          </p:nvCxnSpPr>
          <p:spPr>
            <a:xfrm flipH="1">
              <a:off x="6085333" y="1037492"/>
              <a:ext cx="912328" cy="990091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23736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E36CFE9-201F-4A48-90FD-6F90020E2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Consolas" panose="020B0609020204030204" pitchFamily="49" charset="0"/>
              </a:rPr>
              <a:t>4k write</a:t>
            </a:r>
            <a:endParaRPr lang="en-US" dirty="0">
              <a:latin typeface="Consolas" panose="020B0609020204030204" pitchFamily="49" charset="0"/>
            </a:endParaRPr>
          </a:p>
        </p:txBody>
      </p:sp>
      <p:graphicFrame>
        <p:nvGraphicFramePr>
          <p:cNvPr id="6" name="图表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60027526"/>
              </p:ext>
            </p:extLst>
          </p:nvPr>
        </p:nvGraphicFramePr>
        <p:xfrm>
          <a:off x="775126" y="765042"/>
          <a:ext cx="10732512" cy="31944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7" name="图表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72229499"/>
              </p:ext>
            </p:extLst>
          </p:nvPr>
        </p:nvGraphicFramePr>
        <p:xfrm>
          <a:off x="7716179" y="3984004"/>
          <a:ext cx="2385354" cy="25016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10789459" y="3602433"/>
            <a:ext cx="6875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latin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lang="en-US" altLang="zh-CN" sz="1000" dirty="0" smtClean="0">
                <a:latin typeface="Calibri" panose="020F0502020204030204" pitchFamily="34" charset="0"/>
                <a:cs typeface="Calibri" panose="020F0502020204030204" pitchFamily="34" charset="0"/>
              </a:rPr>
              <a:t>econds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5496340" y="1568511"/>
            <a:ext cx="3073476" cy="1621950"/>
            <a:chOff x="5496340" y="1568511"/>
            <a:chExt cx="3073476" cy="1621950"/>
          </a:xfrm>
        </p:grpSpPr>
        <p:sp>
          <p:nvSpPr>
            <p:cNvPr id="8" name="矩形 7"/>
            <p:cNvSpPr/>
            <p:nvPr/>
          </p:nvSpPr>
          <p:spPr>
            <a:xfrm>
              <a:off x="6132444" y="1568511"/>
              <a:ext cx="2437372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400" dirty="0">
                  <a:solidFill>
                    <a:srgbClr val="FF0000"/>
                  </a:solidFill>
                  <a:latin typeface="Consolas" panose="020B0609020204030204" pitchFamily="49" charset="0"/>
                </a:rPr>
                <a:t>The cost of </a:t>
              </a:r>
              <a:r>
                <a:rPr lang="en-US" altLang="zh-CN" sz="1400" dirty="0" smtClean="0">
                  <a:solidFill>
                    <a:srgbClr val="FF0000"/>
                  </a:solidFill>
                  <a:latin typeface="Consolas" panose="020B0609020204030204" pitchFamily="49" charset="0"/>
                </a:rPr>
                <a:t>warming-up</a:t>
              </a:r>
              <a:endParaRPr lang="zh-CN" altLang="en-US" sz="1400" dirty="0">
                <a:solidFill>
                  <a:srgbClr val="FF0000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9" name="直接箭头连接符 8"/>
            <p:cNvCxnSpPr/>
            <p:nvPr/>
          </p:nvCxnSpPr>
          <p:spPr>
            <a:xfrm flipH="1">
              <a:off x="5496340" y="1707011"/>
              <a:ext cx="636104" cy="148345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组合 1"/>
          <p:cNvGrpSpPr/>
          <p:nvPr/>
        </p:nvGrpSpPr>
        <p:grpSpPr>
          <a:xfrm>
            <a:off x="3413283" y="641639"/>
            <a:ext cx="1943910" cy="1822485"/>
            <a:chOff x="3413283" y="641639"/>
            <a:chExt cx="1943910" cy="1822485"/>
          </a:xfrm>
        </p:grpSpPr>
        <p:cxnSp>
          <p:nvCxnSpPr>
            <p:cNvPr id="13" name="直接箭头连接符 12"/>
            <p:cNvCxnSpPr/>
            <p:nvPr/>
          </p:nvCxnSpPr>
          <p:spPr>
            <a:xfrm flipH="1">
              <a:off x="3413283" y="980674"/>
              <a:ext cx="636104" cy="148345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矩形 13"/>
            <p:cNvSpPr/>
            <p:nvPr/>
          </p:nvSpPr>
          <p:spPr>
            <a:xfrm>
              <a:off x="3531707" y="641639"/>
              <a:ext cx="1825486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400" dirty="0" smtClean="0">
                  <a:solidFill>
                    <a:srgbClr val="FF0000"/>
                  </a:solidFill>
                  <a:latin typeface="Consolas" panose="020B0609020204030204" pitchFamily="49" charset="0"/>
                </a:rPr>
                <a:t>Almost the same</a:t>
              </a:r>
              <a:endParaRPr lang="zh-CN" altLang="en-US" sz="1400" dirty="0">
                <a:solidFill>
                  <a:srgbClr val="FF0000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34056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E36CFE9-201F-4A48-90FD-6F90020E2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Consolas" panose="020B0609020204030204" pitchFamily="49" charset="0"/>
              </a:rPr>
              <a:t>4k </a:t>
            </a:r>
            <a:r>
              <a:rPr lang="en-US" altLang="zh-CN" dirty="0" err="1">
                <a:latin typeface="Consolas" panose="020B0609020204030204" pitchFamily="49" charset="0"/>
              </a:rPr>
              <a:t>r</a:t>
            </a:r>
            <a:r>
              <a:rPr lang="en-US" altLang="zh-CN" dirty="0" err="1" smtClean="0">
                <a:latin typeface="Consolas" panose="020B0609020204030204" pitchFamily="49" charset="0"/>
              </a:rPr>
              <a:t>andread</a:t>
            </a:r>
            <a:endParaRPr lang="en-US" dirty="0">
              <a:latin typeface="Consolas" panose="020B0609020204030204" pitchFamily="49" charset="0"/>
            </a:endParaRPr>
          </a:p>
        </p:txBody>
      </p:sp>
      <p:graphicFrame>
        <p:nvGraphicFramePr>
          <p:cNvPr id="9" name="图表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77474968"/>
              </p:ext>
            </p:extLst>
          </p:nvPr>
        </p:nvGraphicFramePr>
        <p:xfrm>
          <a:off x="7708343" y="4028537"/>
          <a:ext cx="3100555" cy="27241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0" name="图表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95510534"/>
              </p:ext>
            </p:extLst>
          </p:nvPr>
        </p:nvGraphicFramePr>
        <p:xfrm>
          <a:off x="315696" y="888999"/>
          <a:ext cx="11306328" cy="30360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10934481" y="3607446"/>
            <a:ext cx="6875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latin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lang="en-US" altLang="zh-CN" sz="1000" dirty="0" smtClean="0">
                <a:latin typeface="Calibri" panose="020F0502020204030204" pitchFamily="34" charset="0"/>
                <a:cs typeface="Calibri" panose="020F0502020204030204" pitchFamily="34" charset="0"/>
              </a:rPr>
              <a:t>econds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8497109" y="774509"/>
            <a:ext cx="2437372" cy="1879239"/>
            <a:chOff x="8497109" y="774509"/>
            <a:chExt cx="2437372" cy="1879239"/>
          </a:xfrm>
        </p:grpSpPr>
        <p:sp>
          <p:nvSpPr>
            <p:cNvPr id="6" name="矩形 5"/>
            <p:cNvSpPr/>
            <p:nvPr/>
          </p:nvSpPr>
          <p:spPr>
            <a:xfrm>
              <a:off x="8497109" y="774509"/>
              <a:ext cx="2437372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400" dirty="0" smtClean="0">
                  <a:solidFill>
                    <a:srgbClr val="FF0000"/>
                  </a:solidFill>
                  <a:latin typeface="Consolas" panose="020B0609020204030204" pitchFamily="49" charset="0"/>
                </a:rPr>
                <a:t>Remap to original device when Read miss</a:t>
              </a:r>
              <a:endParaRPr lang="zh-CN" altLang="en-US" sz="1400" dirty="0">
                <a:solidFill>
                  <a:srgbClr val="FF0000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7" name="直接箭头连接符 6"/>
            <p:cNvCxnSpPr/>
            <p:nvPr/>
          </p:nvCxnSpPr>
          <p:spPr>
            <a:xfrm>
              <a:off x="9372600" y="1297729"/>
              <a:ext cx="218661" cy="1356019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组合 3"/>
          <p:cNvGrpSpPr/>
          <p:nvPr/>
        </p:nvGrpSpPr>
        <p:grpSpPr>
          <a:xfrm>
            <a:off x="787657" y="3081130"/>
            <a:ext cx="2437372" cy="1259600"/>
            <a:chOff x="787657" y="3081130"/>
            <a:chExt cx="2437372" cy="1259600"/>
          </a:xfrm>
        </p:grpSpPr>
        <p:cxnSp>
          <p:nvCxnSpPr>
            <p:cNvPr id="11" name="直接箭头连接符 10"/>
            <p:cNvCxnSpPr/>
            <p:nvPr/>
          </p:nvCxnSpPr>
          <p:spPr>
            <a:xfrm flipV="1">
              <a:off x="1182757" y="3081130"/>
              <a:ext cx="357808" cy="947407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矩形 12"/>
            <p:cNvSpPr/>
            <p:nvPr/>
          </p:nvSpPr>
          <p:spPr>
            <a:xfrm>
              <a:off x="787657" y="4032953"/>
              <a:ext cx="2437372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400" dirty="0" err="1" smtClean="0">
                  <a:solidFill>
                    <a:srgbClr val="FF0000"/>
                  </a:solidFill>
                  <a:latin typeface="Consolas" panose="020B0609020204030204" pitchFamily="49" charset="0"/>
                </a:rPr>
                <a:t>dm</a:t>
              </a:r>
              <a:r>
                <a:rPr lang="en-US" altLang="zh-CN" sz="1400" dirty="0" smtClean="0">
                  <a:solidFill>
                    <a:srgbClr val="FF0000"/>
                  </a:solidFill>
                  <a:latin typeface="Consolas" panose="020B0609020204030204" pitchFamily="49" charset="0"/>
                </a:rPr>
                <a:t>-cache warm-up</a:t>
              </a:r>
              <a:endParaRPr lang="zh-CN" altLang="en-US" sz="1400" dirty="0">
                <a:solidFill>
                  <a:srgbClr val="FF0000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54321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E36CFE9-201F-4A48-90FD-6F90020E2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Consolas" panose="020B0609020204030204" pitchFamily="49" charset="0"/>
              </a:rPr>
              <a:t>4k read</a:t>
            </a:r>
            <a:endParaRPr lang="en-US" dirty="0">
              <a:latin typeface="Consolas" panose="020B0609020204030204" pitchFamily="49" charset="0"/>
            </a:endParaRPr>
          </a:p>
        </p:txBody>
      </p:sp>
      <p:graphicFrame>
        <p:nvGraphicFramePr>
          <p:cNvPr id="6" name="图表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07550875"/>
              </p:ext>
            </p:extLst>
          </p:nvPr>
        </p:nvGraphicFramePr>
        <p:xfrm>
          <a:off x="879893" y="795528"/>
          <a:ext cx="10041149" cy="28392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7" name="图表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96263212"/>
              </p:ext>
            </p:extLst>
          </p:nvPr>
        </p:nvGraphicFramePr>
        <p:xfrm>
          <a:off x="7936302" y="3691853"/>
          <a:ext cx="2898476" cy="29359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10155298" y="3293965"/>
            <a:ext cx="6875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latin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lang="en-US" altLang="zh-CN" sz="1000" dirty="0" smtClean="0">
                <a:latin typeface="Calibri" panose="020F0502020204030204" pitchFamily="34" charset="0"/>
                <a:cs typeface="Calibri" panose="020F0502020204030204" pitchFamily="34" charset="0"/>
              </a:rPr>
              <a:t>econds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1623000" y="1987826"/>
            <a:ext cx="1020810" cy="1954691"/>
            <a:chOff x="1623000" y="1987826"/>
            <a:chExt cx="1020810" cy="1954691"/>
          </a:xfrm>
        </p:grpSpPr>
        <p:cxnSp>
          <p:nvCxnSpPr>
            <p:cNvPr id="8" name="直接箭头连接符 7"/>
            <p:cNvCxnSpPr/>
            <p:nvPr/>
          </p:nvCxnSpPr>
          <p:spPr>
            <a:xfrm flipV="1">
              <a:off x="2018099" y="1987826"/>
              <a:ext cx="625710" cy="1642499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矩形 8"/>
            <p:cNvSpPr/>
            <p:nvPr/>
          </p:nvSpPr>
          <p:spPr>
            <a:xfrm>
              <a:off x="1623000" y="3634740"/>
              <a:ext cx="1020810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400" dirty="0" smtClean="0">
                  <a:solidFill>
                    <a:srgbClr val="FF0000"/>
                  </a:solidFill>
                  <a:latin typeface="Consolas" panose="020B0609020204030204" pitchFamily="49" charset="0"/>
                </a:rPr>
                <a:t>warm-up</a:t>
              </a:r>
              <a:endParaRPr lang="zh-CN" altLang="en-US" sz="1400" dirty="0">
                <a:solidFill>
                  <a:srgbClr val="FF0000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83385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E36CFE9-201F-4A48-90FD-6F90020E2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Consolas" panose="020B0609020204030204" pitchFamily="49" charset="0"/>
              </a:rPr>
              <a:t>How does Lenovo play over NVDIMM long term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4664365" y="2085272"/>
            <a:ext cx="3983552" cy="272054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latin typeface="Consolas" panose="020B0609020204030204" pitchFamily="49" charset="0"/>
            </a:endParaRPr>
          </a:p>
        </p:txBody>
      </p:sp>
      <p:sp>
        <p:nvSpPr>
          <p:cNvPr id="23" name="椭圆 22"/>
          <p:cNvSpPr/>
          <p:nvPr/>
        </p:nvSpPr>
        <p:spPr>
          <a:xfrm>
            <a:off x="2824989" y="2085272"/>
            <a:ext cx="3983552" cy="2720546"/>
          </a:xfrm>
          <a:prstGeom prst="ellipse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latin typeface="Consolas" panose="020B0609020204030204" pitchFamily="49" charset="0"/>
            </a:endParaRPr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0501" y="4143542"/>
            <a:ext cx="646264" cy="428654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6671" y="4145137"/>
            <a:ext cx="1150635" cy="427059"/>
          </a:xfrm>
          <a:prstGeom prst="rect">
            <a:avLst/>
          </a:prstGeom>
        </p:spPr>
      </p:pic>
      <p:sp>
        <p:nvSpPr>
          <p:cNvPr id="27" name="TextBox 57">
            <a:extLst>
              <a:ext uri="{FF2B5EF4-FFF2-40B4-BE49-F238E27FC236}">
                <a16:creationId xmlns:a16="http://schemas.microsoft.com/office/drawing/2014/main" id="{C0DAB520-A5C0-4032-A955-B5BCF05C102F}"/>
              </a:ext>
            </a:extLst>
          </p:cNvPr>
          <p:cNvSpPr txBox="1"/>
          <p:nvPr/>
        </p:nvSpPr>
        <p:spPr>
          <a:xfrm>
            <a:off x="3108354" y="2948075"/>
            <a:ext cx="190009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altLang="zh-CN" sz="1400" dirty="0" smtClean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Hardware</a:t>
            </a:r>
          </a:p>
          <a:p>
            <a:pPr defTabSz="914400"/>
            <a:r>
              <a:rPr lang="en-US" altLang="zh-CN" sz="1400" dirty="0" smtClean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Firmware </a:t>
            </a:r>
          </a:p>
          <a:p>
            <a:pPr defTabSz="914400"/>
            <a:r>
              <a:rPr lang="en-US" altLang="zh-CN" sz="1400" dirty="0" err="1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n</a:t>
            </a:r>
            <a:r>
              <a:rPr lang="en-US" altLang="zh-CN" sz="1400" dirty="0" err="1" smtClean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dctl</a:t>
            </a:r>
            <a:r>
              <a:rPr lang="en-US" altLang="zh-CN" sz="1400" dirty="0" smtClean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, </a:t>
            </a:r>
            <a:r>
              <a:rPr lang="en-US" altLang="zh-CN" sz="1400" dirty="0" err="1" smtClean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ipmctl</a:t>
            </a:r>
            <a:endParaRPr lang="en-US" altLang="zh-CN" sz="1400" dirty="0" smtClean="0">
              <a:solidFill>
                <a:prstClr val="black"/>
              </a:solidFill>
              <a:latin typeface="Consolas" panose="020B0609020204030204" pitchFamily="49" charset="0"/>
              <a:ea typeface="宋体" panose="02010600030101010101" pitchFamily="2" charset="-122"/>
            </a:endParaRPr>
          </a:p>
          <a:p>
            <a:pPr defTabSz="914400"/>
            <a:r>
              <a:rPr lang="en-US" altLang="zh-CN" sz="1400" dirty="0" smtClean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PMDK (</a:t>
            </a:r>
            <a:r>
              <a:rPr lang="en-US" altLang="zh-CN" sz="1400" dirty="0" err="1" smtClean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nvml</a:t>
            </a:r>
            <a:r>
              <a:rPr lang="en-US" altLang="zh-CN" sz="1400" dirty="0" smtClean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)</a:t>
            </a:r>
            <a:endParaRPr lang="zh-CN" altLang="en-US" sz="1400" dirty="0">
              <a:solidFill>
                <a:prstClr val="black"/>
              </a:solidFill>
              <a:latin typeface="Consolas" panose="020B0609020204030204" pitchFamily="49" charset="0"/>
              <a:ea typeface="宋体" panose="02010600030101010101" pitchFamily="2" charset="-122"/>
            </a:endParaRPr>
          </a:p>
        </p:txBody>
      </p:sp>
      <p:sp>
        <p:nvSpPr>
          <p:cNvPr id="28" name="TextBox 57">
            <a:extLst>
              <a:ext uri="{FF2B5EF4-FFF2-40B4-BE49-F238E27FC236}">
                <a16:creationId xmlns:a16="http://schemas.microsoft.com/office/drawing/2014/main" id="{C0DAB520-A5C0-4032-A955-B5BCF05C102F}"/>
              </a:ext>
            </a:extLst>
          </p:cNvPr>
          <p:cNvSpPr txBox="1"/>
          <p:nvPr/>
        </p:nvSpPr>
        <p:spPr>
          <a:xfrm>
            <a:off x="6956995" y="2948075"/>
            <a:ext cx="190009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altLang="zh-CN" sz="1400" dirty="0" smtClean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OS (RHEL 7, 8)</a:t>
            </a:r>
          </a:p>
          <a:p>
            <a:pPr defTabSz="914400"/>
            <a:r>
              <a:rPr lang="en-US" altLang="zh-CN" sz="1400" dirty="0" smtClean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Device mapper</a:t>
            </a:r>
          </a:p>
          <a:p>
            <a:pPr defTabSz="914400"/>
            <a:r>
              <a:rPr lang="en-US" altLang="zh-CN" sz="1400" dirty="0" smtClean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LVM</a:t>
            </a:r>
          </a:p>
          <a:p>
            <a:pPr defTabSz="914400"/>
            <a:r>
              <a:rPr lang="en-US" altLang="zh-CN" sz="1400" dirty="0" err="1" smtClean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Ceph</a:t>
            </a:r>
            <a:r>
              <a:rPr lang="en-US" altLang="zh-CN" sz="1400" dirty="0" smtClean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 and others</a:t>
            </a:r>
          </a:p>
        </p:txBody>
      </p:sp>
      <p:pic>
        <p:nvPicPr>
          <p:cNvPr id="29" name="图片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8892" y="3715797"/>
            <a:ext cx="850927" cy="282508"/>
          </a:xfrm>
          <a:prstGeom prst="rect">
            <a:avLst/>
          </a:prstGeom>
        </p:spPr>
      </p:pic>
      <p:sp>
        <p:nvSpPr>
          <p:cNvPr id="30" name="TextBox 57">
            <a:extLst>
              <a:ext uri="{FF2B5EF4-FFF2-40B4-BE49-F238E27FC236}">
                <a16:creationId xmlns:a16="http://schemas.microsoft.com/office/drawing/2014/main" id="{C0DAB520-A5C0-4032-A955-B5BCF05C102F}"/>
              </a:ext>
            </a:extLst>
          </p:cNvPr>
          <p:cNvSpPr txBox="1"/>
          <p:nvPr/>
        </p:nvSpPr>
        <p:spPr>
          <a:xfrm>
            <a:off x="4750684" y="2944807"/>
            <a:ext cx="21320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altLang="zh-CN" sz="1400" dirty="0" smtClean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Customized and Optimized Solutions</a:t>
            </a:r>
          </a:p>
        </p:txBody>
      </p:sp>
    </p:spTree>
    <p:extLst>
      <p:ext uri="{BB962C8B-B14F-4D97-AF65-F5344CB8AC3E}">
        <p14:creationId xmlns:p14="http://schemas.microsoft.com/office/powerpoint/2010/main" val="4022733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Consolas" panose="020B0609020204030204" pitchFamily="49" charset="0"/>
              </a:rPr>
              <a:t>Customized </a:t>
            </a:r>
            <a:r>
              <a:rPr lang="en-US" altLang="zh-CN" dirty="0" err="1" smtClean="0">
                <a:latin typeface="Consolas" panose="020B0609020204030204" pitchFamily="49" charset="0"/>
              </a:rPr>
              <a:t>Ceph</a:t>
            </a:r>
            <a:r>
              <a:rPr lang="en-US" altLang="zh-CN" dirty="0" smtClean="0">
                <a:latin typeface="Consolas" panose="020B0609020204030204" pitchFamily="49" charset="0"/>
              </a:rPr>
              <a:t> OSD</a:t>
            </a:r>
            <a:endParaRPr lang="zh-CN" altLang="en-US" dirty="0">
              <a:latin typeface="Consolas" panose="020B0609020204030204" pitchFamily="49" charset="0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5800871" y="1698778"/>
            <a:ext cx="5459582" cy="4694015"/>
          </a:xfrm>
          <a:prstGeom prst="rect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200" dirty="0">
              <a:solidFill>
                <a:schemeClr val="bg2">
                  <a:lumMod val="20000"/>
                  <a:lumOff val="8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40" name="圆角矩形 39"/>
          <p:cNvSpPr/>
          <p:nvPr/>
        </p:nvSpPr>
        <p:spPr>
          <a:xfrm>
            <a:off x="6162336" y="2877733"/>
            <a:ext cx="4497235" cy="1874741"/>
          </a:xfrm>
          <a:prstGeom prst="roundRect">
            <a:avLst>
              <a:gd name="adj" fmla="val 6349"/>
            </a:avLst>
          </a:prstGeom>
          <a:solidFill>
            <a:srgbClr val="00B4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zh-CN" altLang="en-US" sz="1200" dirty="0">
              <a:latin typeface="Consolas" panose="020B0609020204030204" pitchFamily="49" charset="0"/>
            </a:endParaRPr>
          </a:p>
        </p:txBody>
      </p:sp>
      <p:sp>
        <p:nvSpPr>
          <p:cNvPr id="41" name="圆角矩形 3">
            <a:extLst>
              <a:ext uri="{FF2B5EF4-FFF2-40B4-BE49-F238E27FC236}">
                <a16:creationId xmlns:a16="http://schemas.microsoft.com/office/drawing/2014/main" id="{B0C51C76-B4ED-43AC-B06D-FA2A076E1F98}"/>
              </a:ext>
            </a:extLst>
          </p:cNvPr>
          <p:cNvSpPr/>
          <p:nvPr/>
        </p:nvSpPr>
        <p:spPr>
          <a:xfrm>
            <a:off x="6386540" y="4923187"/>
            <a:ext cx="1108898" cy="360040"/>
          </a:xfrm>
          <a:prstGeom prst="roundRect">
            <a:avLst/>
          </a:prstGeom>
          <a:solidFill>
            <a:srgbClr val="FF0000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</a:rPr>
              <a:t>PMEM</a:t>
            </a:r>
            <a:endParaRPr kumimoji="0" lang="zh-CN" altLang="en-US" sz="120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olas" panose="020B0609020204030204" pitchFamily="49" charset="0"/>
              <a:ea typeface="宋体" panose="02010600030101010101" pitchFamily="2" charset="-122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9197239" y="2887746"/>
            <a:ext cx="158590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914400">
              <a:defRPr/>
            </a:pPr>
            <a:r>
              <a:rPr lang="en-US" altLang="zh-CN" sz="1200" kern="0" dirty="0" err="1" smtClean="0">
                <a:latin typeface="Consolas" panose="020B0609020204030204" pitchFamily="49" charset="0"/>
                <a:ea typeface="宋体" panose="02010600030101010101" pitchFamily="2" charset="-122"/>
              </a:rPr>
              <a:t>Ceph</a:t>
            </a:r>
            <a:r>
              <a:rPr lang="en-US" altLang="zh-CN" sz="1200" kern="0" dirty="0" smtClean="0">
                <a:latin typeface="Consolas" panose="020B0609020204030204" pitchFamily="49" charset="0"/>
                <a:ea typeface="宋体" panose="02010600030101010101" pitchFamily="2" charset="-122"/>
              </a:rPr>
              <a:t> </a:t>
            </a:r>
            <a:r>
              <a:rPr lang="en-US" altLang="zh-CN" sz="1200" kern="0" dirty="0" err="1" smtClean="0">
                <a:latin typeface="Consolas" panose="020B0609020204030204" pitchFamily="49" charset="0"/>
                <a:ea typeface="宋体" panose="02010600030101010101" pitchFamily="2" charset="-122"/>
              </a:rPr>
              <a:t>Bluestore</a:t>
            </a:r>
            <a:endParaRPr lang="zh-CN" altLang="en-US" sz="1200" kern="0" dirty="0">
              <a:latin typeface="Consolas" panose="020B0609020204030204" pitchFamily="49" charset="0"/>
              <a:ea typeface="宋体" panose="02010600030101010101" pitchFamily="2" charset="-122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6739067" y="3106112"/>
            <a:ext cx="178144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400">
              <a:defRPr/>
            </a:pPr>
            <a:r>
              <a:rPr lang="en-US" altLang="zh-CN" sz="1200" kern="0" dirty="0">
                <a:latin typeface="Consolas" panose="020B0609020204030204" pitchFamily="49" charset="0"/>
                <a:ea typeface="宋体" panose="02010600030101010101" pitchFamily="2" charset="-122"/>
              </a:rPr>
              <a:t>MetaData{db,wal}</a:t>
            </a:r>
            <a:endParaRPr lang="zh-CN" altLang="en-US" sz="1200" kern="0" dirty="0">
              <a:latin typeface="Consolas" panose="020B0609020204030204" pitchFamily="49" charset="0"/>
              <a:ea typeface="宋体" panose="02010600030101010101" pitchFamily="2" charset="-122"/>
            </a:endParaRPr>
          </a:p>
          <a:p>
            <a:pPr lvl="0" algn="ctr" defTabSz="914400">
              <a:defRPr/>
            </a:pPr>
            <a:endParaRPr lang="zh-CN" altLang="en-US" sz="1200" kern="0" dirty="0">
              <a:latin typeface="Consolas" panose="020B0609020204030204" pitchFamily="49" charset="0"/>
              <a:ea typeface="宋体" panose="02010600030101010101" pitchFamily="2" charset="-122"/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6567069" y="4200276"/>
            <a:ext cx="1953440" cy="37651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latin typeface="Consolas" panose="020B0609020204030204" pitchFamily="49" charset="0"/>
              </a:rPr>
              <a:t>BlueFS</a:t>
            </a:r>
            <a:endParaRPr lang="zh-CN" altLang="en-US" sz="1200" dirty="0">
              <a:latin typeface="Consolas" panose="020B0609020204030204" pitchFamily="49" charset="0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6577221" y="3690291"/>
            <a:ext cx="1953441" cy="40011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200" dirty="0" err="1" smtClean="0">
                <a:latin typeface="Consolas" panose="020B0609020204030204" pitchFamily="49" charset="0"/>
              </a:rPr>
              <a:t>RocksDB</a:t>
            </a:r>
            <a:endParaRPr lang="zh-CN" altLang="en-US" sz="1200" dirty="0">
              <a:latin typeface="Consolas" panose="020B0609020204030204" pitchFamily="49" charset="0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9459299" y="3623880"/>
            <a:ext cx="80635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914400">
              <a:defRPr/>
            </a:pPr>
            <a:r>
              <a:rPr lang="en-US" altLang="zh-CN" sz="1200" kern="0" dirty="0" smtClean="0">
                <a:latin typeface="Consolas" panose="020B0609020204030204" pitchFamily="49" charset="0"/>
                <a:ea typeface="宋体" panose="02010600030101010101" pitchFamily="2" charset="-122"/>
              </a:rPr>
              <a:t>Data</a:t>
            </a:r>
            <a:endParaRPr lang="zh-CN" altLang="en-US" sz="1200" kern="0" dirty="0">
              <a:latin typeface="Consolas" panose="020B0609020204030204" pitchFamily="49" charset="0"/>
              <a:ea typeface="宋体" panose="02010600030101010101" pitchFamily="2" charset="-122"/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6210379" y="2408882"/>
            <a:ext cx="4360985" cy="367552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200" dirty="0" err="1" smtClean="0">
                <a:latin typeface="Consolas" panose="020B0609020204030204" pitchFamily="49" charset="0"/>
              </a:rPr>
              <a:t>ObjectStore</a:t>
            </a:r>
            <a:endParaRPr lang="zh-CN" altLang="en-US" sz="1200" dirty="0">
              <a:latin typeface="Consolas" panose="020B0609020204030204" pitchFamily="49" charset="0"/>
            </a:endParaRPr>
          </a:p>
        </p:txBody>
      </p:sp>
      <p:sp>
        <p:nvSpPr>
          <p:cNvPr id="55" name="TextBox 9"/>
          <p:cNvSpPr txBox="1"/>
          <p:nvPr/>
        </p:nvSpPr>
        <p:spPr>
          <a:xfrm>
            <a:off x="5869945" y="1729789"/>
            <a:ext cx="979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dirty="0" smtClean="0">
                <a:latin typeface="Consolas" panose="020B0609020204030204" pitchFamily="49" charset="0"/>
                <a:cs typeface="Arial" pitchFamily="34" charset="0"/>
              </a:rPr>
              <a:t>Ceph OSD</a:t>
            </a:r>
            <a:endParaRPr lang="zh-CN" altLang="en-US" sz="1400" b="1" dirty="0" err="1" smtClean="0">
              <a:latin typeface="Consolas" panose="020B0609020204030204" pitchFamily="49" charset="0"/>
              <a:cs typeface="Arial" pitchFamily="34" charset="0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7849010" y="1744261"/>
            <a:ext cx="80635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914400">
              <a:defRPr/>
            </a:pPr>
            <a:r>
              <a:rPr lang="en-US" altLang="zh-CN" sz="1200" kern="0" dirty="0" smtClean="0">
                <a:latin typeface="Consolas" panose="020B0609020204030204" pitchFamily="49" charset="0"/>
                <a:ea typeface="宋体" panose="02010600030101010101" pitchFamily="2" charset="-122"/>
              </a:rPr>
              <a:t>Data</a:t>
            </a:r>
            <a:endParaRPr lang="zh-CN" altLang="en-US" sz="1200" kern="0" dirty="0">
              <a:latin typeface="Consolas" panose="020B0609020204030204" pitchFamily="49" charset="0"/>
              <a:ea typeface="宋体" panose="02010600030101010101" pitchFamily="2" charset="-122"/>
            </a:endParaRPr>
          </a:p>
        </p:txBody>
      </p:sp>
      <p:sp>
        <p:nvSpPr>
          <p:cNvPr id="58" name="圆角矩形 3">
            <a:extLst>
              <a:ext uri="{FF2B5EF4-FFF2-40B4-BE49-F238E27FC236}">
                <a16:creationId xmlns:a16="http://schemas.microsoft.com/office/drawing/2014/main" id="{B0C51C76-B4ED-43AC-B06D-FA2A076E1F98}"/>
              </a:ext>
            </a:extLst>
          </p:cNvPr>
          <p:cNvSpPr/>
          <p:nvPr/>
        </p:nvSpPr>
        <p:spPr>
          <a:xfrm>
            <a:off x="9249366" y="5452383"/>
            <a:ext cx="1226222" cy="360040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</a:rPr>
              <a:t>PMEM</a:t>
            </a:r>
            <a:endParaRPr kumimoji="0" lang="zh-CN" altLang="en-US" sz="120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olas" panose="020B0609020204030204" pitchFamily="49" charset="0"/>
              <a:ea typeface="宋体" panose="02010600030101010101" pitchFamily="2" charset="-122"/>
            </a:endParaRPr>
          </a:p>
        </p:txBody>
      </p:sp>
      <p:sp>
        <p:nvSpPr>
          <p:cNvPr id="59" name="圆角矩形 36">
            <a:extLst>
              <a:ext uri="{FF2B5EF4-FFF2-40B4-BE49-F238E27FC236}">
                <a16:creationId xmlns:a16="http://schemas.microsoft.com/office/drawing/2014/main" id="{27CD0033-119A-49A7-BE3E-3E0330930382}"/>
              </a:ext>
            </a:extLst>
          </p:cNvPr>
          <p:cNvSpPr/>
          <p:nvPr/>
        </p:nvSpPr>
        <p:spPr>
          <a:xfrm>
            <a:off x="9249366" y="5874047"/>
            <a:ext cx="1226222" cy="360040"/>
          </a:xfrm>
          <a:prstGeom prst="roundRect">
            <a:avLst/>
          </a:prstGeom>
          <a:solidFill>
            <a:srgbClr val="1F497D">
              <a:lumMod val="75000"/>
            </a:srgbClr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</a:rPr>
              <a:t>HDD</a:t>
            </a:r>
            <a:endParaRPr kumimoji="0" lang="zh-CN" altLang="en-US" sz="120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olas" panose="020B0609020204030204" pitchFamily="49" charset="0"/>
              <a:ea typeface="宋体" panose="02010600030101010101" pitchFamily="2" charset="-122"/>
            </a:endParaRPr>
          </a:p>
        </p:txBody>
      </p:sp>
      <p:sp>
        <p:nvSpPr>
          <p:cNvPr id="60" name="圆角矩形 56">
            <a:extLst>
              <a:ext uri="{FF2B5EF4-FFF2-40B4-BE49-F238E27FC236}">
                <a16:creationId xmlns:a16="http://schemas.microsoft.com/office/drawing/2014/main" id="{E5B0AAD0-E38B-43D4-BFB1-9A4CB375D311}"/>
              </a:ext>
            </a:extLst>
          </p:cNvPr>
          <p:cNvSpPr/>
          <p:nvPr/>
        </p:nvSpPr>
        <p:spPr>
          <a:xfrm>
            <a:off x="9070501" y="5350734"/>
            <a:ext cx="1583953" cy="967153"/>
          </a:xfrm>
          <a:prstGeom prst="roundRect">
            <a:avLst/>
          </a:prstGeom>
          <a:noFill/>
          <a:ln w="22860" cap="flat" cmpd="sng" algn="ctr">
            <a:solidFill>
              <a:srgbClr val="00B0F0"/>
            </a:solidFill>
            <a:prstDash val="dash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olas" panose="020B0609020204030204" pitchFamily="49" charset="0"/>
              <a:ea typeface="宋体" panose="02010600030101010101" pitchFamily="2" charset="-122"/>
            </a:endParaRPr>
          </a:p>
        </p:txBody>
      </p:sp>
      <p:sp>
        <p:nvSpPr>
          <p:cNvPr id="67" name="圆角矩形 3">
            <a:extLst>
              <a:ext uri="{FF2B5EF4-FFF2-40B4-BE49-F238E27FC236}">
                <a16:creationId xmlns:a16="http://schemas.microsoft.com/office/drawing/2014/main" id="{B0C51C76-B4ED-43AC-B06D-FA2A076E1F98}"/>
              </a:ext>
            </a:extLst>
          </p:cNvPr>
          <p:cNvSpPr/>
          <p:nvPr/>
        </p:nvSpPr>
        <p:spPr>
          <a:xfrm>
            <a:off x="9073669" y="4933175"/>
            <a:ext cx="1618678" cy="346272"/>
          </a:xfrm>
          <a:prstGeom prst="roundRect">
            <a:avLst/>
          </a:prstGeom>
          <a:solidFill>
            <a:schemeClr val="accent2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</a:rPr>
              <a:t>Logic Device</a:t>
            </a:r>
            <a:endParaRPr kumimoji="0" lang="zh-CN" altLang="en-US" sz="120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olas" panose="020B0609020204030204" pitchFamily="49" charset="0"/>
              <a:ea typeface="宋体" panose="02010600030101010101" pitchFamily="2" charset="-122"/>
            </a:endParaRPr>
          </a:p>
        </p:txBody>
      </p:sp>
      <p:sp>
        <p:nvSpPr>
          <p:cNvPr id="34" name="Content Placeholder 3">
            <a:extLst>
              <a:ext uri="{FF2B5EF4-FFF2-40B4-BE49-F238E27FC236}">
                <a16:creationId xmlns:a16="http://schemas.microsoft.com/office/drawing/2014/main" id="{CBD996FE-33F2-4961-87E1-038E1271D83F}"/>
              </a:ext>
            </a:extLst>
          </p:cNvPr>
          <p:cNvSpPr txBox="1">
            <a:spLocks/>
          </p:cNvSpPr>
          <p:nvPr/>
        </p:nvSpPr>
        <p:spPr bwMode="gray">
          <a:xfrm>
            <a:off x="548640" y="1014066"/>
            <a:ext cx="11054713" cy="509032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1218987" rtl="0" eaLnBrk="1" latinLnBrk="0" hangingPunct="1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609493" indent="-228560" algn="l" defTabSz="1218987" rtl="0" eaLnBrk="1" latinLnBrk="0" hangingPunct="1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835938" indent="-150258" algn="l" defTabSz="1218987" rtl="0" eaLnBrk="1" latinLnBrk="0" hangingPunct="1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147033" indent="-156606" algn="l" defTabSz="1218987" rtl="0" eaLnBrk="1" latinLnBrk="0" hangingPunct="1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445431" indent="-150258" algn="l" defTabSz="1218987" rtl="0" eaLnBrk="1" latinLnBrk="0" hangingPunct="1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335221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800" dirty="0" smtClean="0">
                <a:latin typeface="Consolas" panose="020B0609020204030204" pitchFamily="49" charset="0"/>
              </a:rPr>
              <a:t>NVDIMM </a:t>
            </a:r>
            <a:r>
              <a:rPr lang="en-US" altLang="zh-CN" sz="1800" dirty="0">
                <a:latin typeface="Consolas" panose="020B0609020204030204" pitchFamily="49" charset="0"/>
              </a:rPr>
              <a:t>serves as </a:t>
            </a:r>
            <a:r>
              <a:rPr lang="en-US" altLang="zh-CN" sz="1800" dirty="0" err="1">
                <a:latin typeface="Consolas" panose="020B0609020204030204" pitchFamily="49" charset="0"/>
              </a:rPr>
              <a:t>pmem</a:t>
            </a:r>
            <a:r>
              <a:rPr lang="en-US" altLang="zh-CN" sz="1800" dirty="0">
                <a:latin typeface="Consolas" panose="020B0609020204030204" pitchFamily="49" charset="0"/>
              </a:rPr>
              <a:t> </a:t>
            </a:r>
            <a:r>
              <a:rPr lang="en-US" altLang="zh-CN" sz="1800" dirty="0" err="1" smtClean="0">
                <a:latin typeface="Consolas" panose="020B0609020204030204" pitchFamily="49" charset="0"/>
              </a:rPr>
              <a:t>writecache</a:t>
            </a:r>
            <a:r>
              <a:rPr lang="en-US" altLang="zh-CN" sz="1800" dirty="0" smtClean="0">
                <a:latin typeface="Consolas" panose="020B0609020204030204" pitchFamily="49" charset="0"/>
              </a:rPr>
              <a:t> </a:t>
            </a:r>
            <a:r>
              <a:rPr lang="en-US" altLang="zh-CN" sz="1800" dirty="0">
                <a:latin typeface="Consolas" panose="020B0609020204030204" pitchFamily="49" charset="0"/>
              </a:rPr>
              <a:t>for HDD </a:t>
            </a:r>
            <a:r>
              <a:rPr lang="en-US" altLang="zh-CN" sz="1800" dirty="0" smtClean="0">
                <a:latin typeface="Consolas" panose="020B0609020204030204" pitchFamily="49" charset="0"/>
              </a:rPr>
              <a:t>device</a:t>
            </a:r>
            <a:endParaRPr lang="en-US" altLang="zh-CN" sz="1800" dirty="0">
              <a:latin typeface="Consolas" panose="020B0609020204030204" pitchFamily="49" charset="0"/>
            </a:endParaRPr>
          </a:p>
          <a:p>
            <a:r>
              <a:rPr lang="en-US" altLang="zh-CN" sz="1800" dirty="0">
                <a:latin typeface="Consolas" panose="020B0609020204030204" pitchFamily="49" charset="0"/>
              </a:rPr>
              <a:t>Performance boost for random </a:t>
            </a:r>
            <a:r>
              <a:rPr lang="en-US" altLang="zh-CN" sz="1800" dirty="0" smtClean="0">
                <a:latin typeface="Consolas" panose="020B0609020204030204" pitchFamily="49" charset="0"/>
              </a:rPr>
              <a:t>write</a:t>
            </a:r>
            <a:endParaRPr lang="en-US" altLang="zh-CN" sz="1800" dirty="0">
              <a:latin typeface="Consolas" panose="020B0609020204030204" pitchFamily="49" charset="0"/>
            </a:endParaRPr>
          </a:p>
          <a:p>
            <a:r>
              <a:rPr lang="en-US" altLang="zh-CN" sz="1800" dirty="0">
                <a:latin typeface="Consolas" panose="020B0609020204030204" pitchFamily="49" charset="0"/>
              </a:rPr>
              <a:t>No code change in </a:t>
            </a:r>
            <a:r>
              <a:rPr lang="en-US" altLang="zh-CN" sz="1800" dirty="0" err="1" smtClean="0">
                <a:latin typeface="Consolas" panose="020B0609020204030204" pitchFamily="49" charset="0"/>
              </a:rPr>
              <a:t>Ceph</a:t>
            </a:r>
            <a:endParaRPr lang="en-US" altLang="zh-CN" sz="1800" dirty="0" smtClean="0">
              <a:latin typeface="Consolas" panose="020B0609020204030204" pitchFamily="49" charset="0"/>
            </a:endParaRPr>
          </a:p>
          <a:p>
            <a:r>
              <a:rPr lang="en-US" altLang="zh-CN" sz="1800" dirty="0" smtClean="0">
                <a:latin typeface="Consolas" panose="020B0609020204030204" pitchFamily="49" charset="0"/>
              </a:rPr>
              <a:t>POC is ready</a:t>
            </a:r>
            <a:endParaRPr lang="en-US" altLang="zh-CN" sz="1800" dirty="0">
              <a:latin typeface="Consolas" panose="020B0609020204030204" pitchFamily="49" charset="0"/>
            </a:endParaRPr>
          </a:p>
        </p:txBody>
      </p:sp>
      <p:sp>
        <p:nvSpPr>
          <p:cNvPr id="43" name="上下箭头 42"/>
          <p:cNvSpPr/>
          <p:nvPr/>
        </p:nvSpPr>
        <p:spPr>
          <a:xfrm>
            <a:off x="8185731" y="1986229"/>
            <a:ext cx="132911" cy="413827"/>
          </a:xfrm>
          <a:prstGeom prst="upDownArrow">
            <a:avLst>
              <a:gd name="adj1" fmla="val 50000"/>
              <a:gd name="adj2" fmla="val 7500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latin typeface="Consolas" panose="020B0609020204030204" pitchFamily="49" charset="0"/>
            </a:endParaRPr>
          </a:p>
        </p:txBody>
      </p:sp>
      <p:sp>
        <p:nvSpPr>
          <p:cNvPr id="65" name="下箭头 64"/>
          <p:cNvSpPr/>
          <p:nvPr/>
        </p:nvSpPr>
        <p:spPr>
          <a:xfrm>
            <a:off x="8099173" y="4665515"/>
            <a:ext cx="145371" cy="233485"/>
          </a:xfrm>
          <a:prstGeom prst="downArrow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latin typeface="Consolas" panose="020B0609020204030204" pitchFamily="49" charset="0"/>
            </a:endParaRPr>
          </a:p>
        </p:txBody>
      </p:sp>
      <p:sp>
        <p:nvSpPr>
          <p:cNvPr id="66" name="下箭头 65"/>
          <p:cNvSpPr/>
          <p:nvPr/>
        </p:nvSpPr>
        <p:spPr>
          <a:xfrm>
            <a:off x="6868303" y="4664434"/>
            <a:ext cx="145371" cy="233485"/>
          </a:xfrm>
          <a:prstGeom prst="downArrow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latin typeface="Consolas" panose="020B0609020204030204" pitchFamily="49" charset="0"/>
            </a:endParaRPr>
          </a:p>
        </p:txBody>
      </p:sp>
      <p:sp>
        <p:nvSpPr>
          <p:cNvPr id="73" name="下箭头 72"/>
          <p:cNvSpPr/>
          <p:nvPr/>
        </p:nvSpPr>
        <p:spPr>
          <a:xfrm>
            <a:off x="9797777" y="3880561"/>
            <a:ext cx="145371" cy="990990"/>
          </a:xfrm>
          <a:prstGeom prst="downArrow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latin typeface="Consolas" panose="020B0609020204030204" pitchFamily="49" charset="0"/>
            </a:endParaRPr>
          </a:p>
        </p:txBody>
      </p:sp>
      <p:sp>
        <p:nvSpPr>
          <p:cNvPr id="74" name="矩形 73"/>
          <p:cNvSpPr/>
          <p:nvPr/>
        </p:nvSpPr>
        <p:spPr>
          <a:xfrm>
            <a:off x="7682752" y="6054067"/>
            <a:ext cx="150996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914400">
              <a:defRPr/>
            </a:pPr>
            <a:r>
              <a:rPr lang="en-US" altLang="zh-CN" sz="1200" kern="0" dirty="0" err="1">
                <a:latin typeface="Consolas" panose="020B0609020204030204" pitchFamily="49" charset="0"/>
                <a:ea typeface="宋体" panose="02010600030101010101" pitchFamily="2" charset="-122"/>
              </a:rPr>
              <a:t>d</a:t>
            </a:r>
            <a:r>
              <a:rPr lang="en-US" altLang="zh-CN" sz="1200" kern="0" dirty="0" err="1" smtClean="0">
                <a:latin typeface="Consolas" panose="020B0609020204030204" pitchFamily="49" charset="0"/>
                <a:ea typeface="宋体" panose="02010600030101010101" pitchFamily="2" charset="-122"/>
              </a:rPr>
              <a:t>m-writecache</a:t>
            </a:r>
            <a:endParaRPr lang="zh-CN" altLang="en-US" sz="1200" kern="0" dirty="0">
              <a:latin typeface="Consolas" panose="020B0609020204030204" pitchFamily="49" charset="0"/>
              <a:ea typeface="宋体" panose="02010600030101010101" pitchFamily="2" charset="-122"/>
            </a:endParaRPr>
          </a:p>
        </p:txBody>
      </p:sp>
      <p:sp>
        <p:nvSpPr>
          <p:cNvPr id="75" name="下箭头 74"/>
          <p:cNvSpPr/>
          <p:nvPr/>
        </p:nvSpPr>
        <p:spPr>
          <a:xfrm>
            <a:off x="7471103" y="3390806"/>
            <a:ext cx="145371" cy="233485"/>
          </a:xfrm>
          <a:prstGeom prst="downArrow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latin typeface="Consolas" panose="020B0609020204030204" pitchFamily="49" charset="0"/>
            </a:endParaRPr>
          </a:p>
        </p:txBody>
      </p:sp>
      <p:sp>
        <p:nvSpPr>
          <p:cNvPr id="76" name="圆角矩形 3">
            <a:extLst>
              <a:ext uri="{FF2B5EF4-FFF2-40B4-BE49-F238E27FC236}">
                <a16:creationId xmlns:a16="http://schemas.microsoft.com/office/drawing/2014/main" id="{B0C51C76-B4ED-43AC-B06D-FA2A076E1F98}"/>
              </a:ext>
            </a:extLst>
          </p:cNvPr>
          <p:cNvSpPr/>
          <p:nvPr/>
        </p:nvSpPr>
        <p:spPr>
          <a:xfrm>
            <a:off x="7617409" y="4926966"/>
            <a:ext cx="1108898" cy="360040"/>
          </a:xfrm>
          <a:prstGeom prst="roundRect">
            <a:avLst/>
          </a:prstGeom>
          <a:solidFill>
            <a:srgbClr val="FF0000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</a:rPr>
              <a:t>PMEM</a:t>
            </a:r>
            <a:endParaRPr kumimoji="0" lang="zh-CN" altLang="en-US" sz="120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olas" panose="020B0609020204030204" pitchFamily="49" charset="0"/>
              <a:ea typeface="宋体" panose="02010600030101010101" pitchFamily="2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343097" y="5301484"/>
            <a:ext cx="112800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 smtClean="0">
                <a:latin typeface="Consolas" panose="020B0609020204030204" pitchFamily="49" charset="0"/>
              </a:rPr>
              <a:t>Sector</a:t>
            </a:r>
            <a:endParaRPr lang="zh-CN" altLang="en-US" sz="1200" dirty="0">
              <a:latin typeface="Consolas" panose="020B0609020204030204" pitchFamily="49" charset="0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10587767" y="5508790"/>
            <a:ext cx="60946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 err="1" smtClean="0">
                <a:latin typeface="Consolas" panose="020B0609020204030204" pitchFamily="49" charset="0"/>
              </a:rPr>
              <a:t>fsdax</a:t>
            </a:r>
            <a:endParaRPr lang="zh-CN" altLang="en-US" sz="12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3668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E36CFE9-201F-4A48-90FD-6F90020E2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Consolas" panose="020B0609020204030204" pitchFamily="49" charset="0"/>
              </a:rPr>
              <a:t>Prepare Logical volume for </a:t>
            </a:r>
            <a:r>
              <a:rPr lang="en-US" altLang="zh-CN" dirty="0" err="1" smtClean="0">
                <a:latin typeface="Consolas" panose="020B0609020204030204" pitchFamily="49" charset="0"/>
              </a:rPr>
              <a:t>Ceph</a:t>
            </a:r>
            <a:r>
              <a:rPr lang="en-US" altLang="zh-CN" dirty="0" smtClean="0">
                <a:latin typeface="Consolas" panose="020B0609020204030204" pitchFamily="49" charset="0"/>
              </a:rPr>
              <a:t> OSD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548640" y="1045778"/>
            <a:ext cx="10697823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 err="1">
                <a:latin typeface="Consolas" panose="020B0609020204030204" pitchFamily="49" charset="0"/>
              </a:rPr>
              <a:t>dm-writecache</a:t>
            </a:r>
            <a:r>
              <a:rPr lang="en-US" altLang="zh-CN" sz="1600" dirty="0">
                <a:latin typeface="Consolas" panose="020B0609020204030204" pitchFamily="49" charset="0"/>
              </a:rPr>
              <a:t>:</a:t>
            </a:r>
          </a:p>
          <a:p>
            <a:r>
              <a:rPr lang="en-US" altLang="zh-CN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n-US" altLang="zh-CN" sz="12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lvcreate</a:t>
            </a:r>
            <a:r>
              <a:rPr lang="en-US" altLang="zh-CN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-n osd0.wal       -L 4G    vg-</a:t>
            </a:r>
            <a:r>
              <a:rPr lang="en-US" altLang="zh-CN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ceph</a:t>
            </a:r>
            <a:r>
              <a:rPr lang="en-US" altLang="zh-CN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/dev/pmem1.1s</a:t>
            </a:r>
          </a:p>
          <a:p>
            <a:r>
              <a:rPr lang="en-US" altLang="zh-CN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n-US" altLang="zh-CN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lvcreate</a:t>
            </a:r>
            <a:r>
              <a:rPr lang="en-US" altLang="zh-CN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-n osd0.db        -L 4G    vg-</a:t>
            </a:r>
            <a:r>
              <a:rPr lang="en-US" altLang="zh-CN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ceph</a:t>
            </a:r>
            <a:r>
              <a:rPr lang="en-US" altLang="zh-CN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/dev/pmem1.1s</a:t>
            </a:r>
          </a:p>
          <a:p>
            <a:r>
              <a:rPr lang="en-US" altLang="zh-CN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n-US" altLang="zh-CN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lvcreate</a:t>
            </a:r>
            <a:r>
              <a:rPr lang="en-US" altLang="zh-CN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-n osd0           -L 40G   vg-</a:t>
            </a:r>
            <a:r>
              <a:rPr lang="en-US" altLang="zh-CN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ceph</a:t>
            </a:r>
            <a:r>
              <a:rPr lang="en-US" altLang="zh-CN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/dev/sdb1</a:t>
            </a:r>
          </a:p>
          <a:p>
            <a:endParaRPr lang="en-US" altLang="zh-CN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n-US" altLang="zh-CN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lvcreate</a:t>
            </a:r>
            <a:r>
              <a:rPr lang="en-US" altLang="zh-CN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-n osd0.cache-wc  -L 10G   vg-</a:t>
            </a:r>
            <a:r>
              <a:rPr lang="en-US" altLang="zh-CN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ceph</a:t>
            </a:r>
            <a:r>
              <a:rPr lang="en-US" altLang="zh-CN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/dev/pmem1</a:t>
            </a:r>
          </a:p>
          <a:p>
            <a:r>
              <a:rPr lang="en-US" altLang="zh-CN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n-US" altLang="zh-CN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lvchange</a:t>
            </a:r>
            <a:r>
              <a:rPr lang="en-US" altLang="zh-CN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-a n vg-</a:t>
            </a:r>
            <a:r>
              <a:rPr lang="en-US" altLang="zh-CN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ceph</a:t>
            </a:r>
            <a:r>
              <a:rPr lang="en-US" altLang="zh-CN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/osd0.cache-wc</a:t>
            </a:r>
          </a:p>
          <a:p>
            <a:r>
              <a:rPr lang="en-US" altLang="zh-CN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n-US" altLang="zh-CN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lvconvert</a:t>
            </a:r>
            <a:r>
              <a:rPr lang="en-US" altLang="zh-CN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--type </a:t>
            </a:r>
            <a:r>
              <a:rPr lang="en-US" altLang="zh-CN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writecache</a:t>
            </a:r>
            <a:r>
              <a:rPr lang="en-US" altLang="zh-CN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--</a:t>
            </a:r>
            <a:r>
              <a:rPr lang="en-US" altLang="zh-CN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cachevol</a:t>
            </a:r>
            <a:r>
              <a:rPr lang="en-US" altLang="zh-CN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osd0.cache-wc vg-</a:t>
            </a:r>
            <a:r>
              <a:rPr lang="en-US" altLang="zh-CN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ceph</a:t>
            </a:r>
            <a:r>
              <a:rPr lang="en-US" altLang="zh-CN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/osd0</a:t>
            </a:r>
          </a:p>
          <a:p>
            <a:endParaRPr lang="en-US" altLang="zh-CN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n-US" altLang="zh-CN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ceph</a:t>
            </a:r>
            <a:r>
              <a:rPr lang="en-US" altLang="zh-CN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-deploy </a:t>
            </a:r>
            <a:r>
              <a:rPr lang="en-US" altLang="zh-CN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osd</a:t>
            </a:r>
            <a:r>
              <a:rPr lang="en-US" altLang="zh-CN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create </a:t>
            </a:r>
            <a:r>
              <a:rPr lang="en-US" altLang="zh-CN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--</a:t>
            </a:r>
            <a:r>
              <a:rPr lang="en-US" altLang="zh-CN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data vg-</a:t>
            </a:r>
            <a:r>
              <a:rPr lang="en-US" altLang="zh-CN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ceph</a:t>
            </a:r>
            <a:r>
              <a:rPr lang="en-US" altLang="zh-CN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/osd0 </a:t>
            </a:r>
            <a:r>
              <a:rPr lang="en-US" altLang="zh-CN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--</a:t>
            </a:r>
            <a:r>
              <a:rPr lang="en-US" altLang="zh-CN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block-</a:t>
            </a:r>
            <a:r>
              <a:rPr lang="en-US" altLang="zh-CN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</a:t>
            </a:r>
            <a:r>
              <a:rPr lang="en-US" altLang="zh-CN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vg-</a:t>
            </a:r>
            <a:r>
              <a:rPr lang="en-US" altLang="zh-CN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ceph</a:t>
            </a:r>
            <a:r>
              <a:rPr lang="en-US" altLang="zh-CN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/osd0.db </a:t>
            </a:r>
            <a:r>
              <a:rPr lang="en-US" altLang="zh-CN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--</a:t>
            </a:r>
            <a:r>
              <a:rPr lang="en-US" altLang="zh-CN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block-</a:t>
            </a:r>
            <a:r>
              <a:rPr lang="en-US" altLang="zh-CN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wal</a:t>
            </a:r>
            <a:r>
              <a:rPr lang="en-US" altLang="zh-CN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vg-</a:t>
            </a:r>
            <a:r>
              <a:rPr lang="en-US" altLang="zh-CN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ceph</a:t>
            </a:r>
            <a:r>
              <a:rPr lang="en-US" altLang="zh-CN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/osd0.wal </a:t>
            </a:r>
            <a:r>
              <a:rPr lang="en-US" altLang="zh-CN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--</a:t>
            </a:r>
            <a:r>
              <a:rPr lang="en-US" altLang="zh-CN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bluestore</a:t>
            </a:r>
            <a:r>
              <a:rPr lang="en-US" altLang="zh-CN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target01</a:t>
            </a:r>
          </a:p>
          <a:p>
            <a:r>
              <a:rPr lang="en-US" altLang="zh-CN" sz="1200" dirty="0" smtClean="0">
                <a:latin typeface="Consolas" panose="020B0609020204030204" pitchFamily="49" charset="0"/>
              </a:rPr>
              <a:t>--------------------------------------------------------------------------------------------------------------</a:t>
            </a:r>
            <a:endParaRPr lang="en-US" altLang="zh-CN" sz="1200" dirty="0">
              <a:latin typeface="Consolas" panose="020B0609020204030204" pitchFamily="49" charset="0"/>
            </a:endParaRPr>
          </a:p>
          <a:p>
            <a:r>
              <a:rPr lang="en-US" altLang="zh-CN" sz="1600" dirty="0" err="1">
                <a:latin typeface="Consolas" panose="020B0609020204030204" pitchFamily="49" charset="0"/>
              </a:rPr>
              <a:t>dm</a:t>
            </a:r>
            <a:r>
              <a:rPr lang="en-US" altLang="zh-CN" sz="1600" dirty="0">
                <a:latin typeface="Consolas" panose="020B0609020204030204" pitchFamily="49" charset="0"/>
              </a:rPr>
              <a:t>-cache:</a:t>
            </a:r>
          </a:p>
          <a:p>
            <a:r>
              <a:rPr lang="en-US" altLang="zh-CN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n-US" altLang="zh-CN" sz="12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lvcreate</a:t>
            </a:r>
            <a:r>
              <a:rPr lang="en-US" altLang="zh-CN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-n osd1.wal       -L 4G    vg-</a:t>
            </a:r>
            <a:r>
              <a:rPr lang="en-US" altLang="zh-CN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ceph</a:t>
            </a:r>
            <a:r>
              <a:rPr lang="en-US" altLang="zh-CN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/dev/pmem1.1s</a:t>
            </a:r>
          </a:p>
          <a:p>
            <a:r>
              <a:rPr lang="en-US" altLang="zh-CN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n-US" altLang="zh-CN" sz="12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lvcreate</a:t>
            </a:r>
            <a:r>
              <a:rPr lang="en-US" altLang="zh-CN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-n osd1.db        -L 4G    vg-</a:t>
            </a:r>
            <a:r>
              <a:rPr lang="en-US" altLang="zh-CN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ceph</a:t>
            </a:r>
            <a:r>
              <a:rPr lang="en-US" altLang="zh-CN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/dev/pmem1.1s</a:t>
            </a:r>
          </a:p>
          <a:p>
            <a:r>
              <a:rPr lang="en-US" altLang="zh-CN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n-US" altLang="zh-CN" sz="12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lvcreate</a:t>
            </a:r>
            <a:r>
              <a:rPr lang="en-US" altLang="zh-CN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-n osd1           -L 40G   vg-</a:t>
            </a:r>
            <a:r>
              <a:rPr lang="en-US" altLang="zh-CN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ceph</a:t>
            </a:r>
            <a:r>
              <a:rPr lang="en-US" altLang="zh-CN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/dev/sdb1</a:t>
            </a:r>
          </a:p>
          <a:p>
            <a:endParaRPr lang="en-US" altLang="zh-CN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n-US" altLang="zh-CN" sz="12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lvcreate</a:t>
            </a:r>
            <a:r>
              <a:rPr lang="en-US" altLang="zh-CN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-n osd1.cache-s   -L 10G   vg-</a:t>
            </a:r>
            <a:r>
              <a:rPr lang="en-US" altLang="zh-CN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ceph</a:t>
            </a:r>
            <a:r>
              <a:rPr lang="en-US" altLang="zh-CN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/dev/pmem1.1s</a:t>
            </a:r>
          </a:p>
          <a:p>
            <a:r>
              <a:rPr lang="en-US" altLang="zh-CN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n-US" altLang="zh-CN" sz="12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lvconvert</a:t>
            </a:r>
            <a:r>
              <a:rPr lang="en-US" altLang="zh-CN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--type cache     --</a:t>
            </a:r>
            <a:r>
              <a:rPr lang="en-US" altLang="zh-CN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cachevol</a:t>
            </a:r>
            <a:r>
              <a:rPr lang="en-US" altLang="zh-CN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osd1.cache-s vg-</a:t>
            </a:r>
            <a:r>
              <a:rPr lang="en-US" altLang="zh-CN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ceph</a:t>
            </a:r>
            <a:r>
              <a:rPr lang="en-US" altLang="zh-CN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/osd1 --</a:t>
            </a:r>
            <a:r>
              <a:rPr lang="en-US" altLang="zh-CN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chunksize</a:t>
            </a:r>
            <a:r>
              <a:rPr lang="en-US" altLang="zh-CN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=32 --</a:t>
            </a:r>
            <a:r>
              <a:rPr lang="en-US" altLang="zh-CN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cachemode</a:t>
            </a:r>
            <a:r>
              <a:rPr lang="en-US" altLang="zh-CN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writeback</a:t>
            </a:r>
            <a:endParaRPr lang="en-US" altLang="zh-CN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altLang="zh-CN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n-US" altLang="zh-CN" sz="12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ceph</a:t>
            </a:r>
            <a:r>
              <a:rPr lang="en-US" altLang="zh-CN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-deploy </a:t>
            </a:r>
            <a:r>
              <a:rPr lang="en-US" altLang="zh-CN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osd</a:t>
            </a:r>
            <a:r>
              <a:rPr lang="en-US" altLang="zh-CN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create </a:t>
            </a:r>
            <a:r>
              <a:rPr lang="en-US" altLang="zh-CN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--</a:t>
            </a:r>
            <a:r>
              <a:rPr lang="en-US" altLang="zh-CN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data vg-</a:t>
            </a:r>
            <a:r>
              <a:rPr lang="en-US" altLang="zh-CN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ceph</a:t>
            </a:r>
            <a:r>
              <a:rPr lang="en-US" altLang="zh-CN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/osd1 </a:t>
            </a:r>
            <a:r>
              <a:rPr lang="en-US" altLang="zh-CN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--</a:t>
            </a:r>
            <a:r>
              <a:rPr lang="en-US" altLang="zh-CN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block-</a:t>
            </a:r>
            <a:r>
              <a:rPr lang="en-US" altLang="zh-CN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</a:t>
            </a:r>
            <a:r>
              <a:rPr lang="en-US" altLang="zh-CN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vg-</a:t>
            </a:r>
            <a:r>
              <a:rPr lang="en-US" altLang="zh-CN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ceph</a:t>
            </a:r>
            <a:r>
              <a:rPr lang="en-US" altLang="zh-CN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/osd1.db </a:t>
            </a:r>
            <a:r>
              <a:rPr lang="en-US" altLang="zh-CN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--</a:t>
            </a:r>
            <a:r>
              <a:rPr lang="en-US" altLang="zh-CN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block-</a:t>
            </a:r>
            <a:r>
              <a:rPr lang="en-US" altLang="zh-CN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wal</a:t>
            </a:r>
            <a:r>
              <a:rPr lang="en-US" altLang="zh-CN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vg-</a:t>
            </a:r>
            <a:r>
              <a:rPr lang="en-US" altLang="zh-CN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ceph</a:t>
            </a:r>
            <a:r>
              <a:rPr lang="en-US" altLang="zh-CN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/osd1.wal </a:t>
            </a:r>
            <a:r>
              <a:rPr lang="en-US" altLang="zh-CN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--</a:t>
            </a:r>
            <a:r>
              <a:rPr lang="en-US" altLang="zh-CN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bluestore</a:t>
            </a:r>
            <a:r>
              <a:rPr lang="en-US" altLang="zh-CN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target01</a:t>
            </a:r>
          </a:p>
          <a:p>
            <a:r>
              <a:rPr lang="en-US" altLang="zh-CN" sz="1200" dirty="0" smtClean="0">
                <a:latin typeface="Consolas" panose="020B0609020204030204" pitchFamily="49" charset="0"/>
              </a:rPr>
              <a:t>--------------------------------------------------------------------------------------------------------------</a:t>
            </a:r>
          </a:p>
          <a:p>
            <a:endParaRPr lang="en-US" altLang="zh-CN" sz="1200" dirty="0">
              <a:latin typeface="Consolas" panose="020B0609020204030204" pitchFamily="49" charset="0"/>
            </a:endParaRPr>
          </a:p>
          <a:p>
            <a:r>
              <a:rPr lang="en-US" altLang="zh-CN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n-US" altLang="zh-CN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fio</a:t>
            </a:r>
            <a:r>
              <a:rPr lang="en-US" altLang="zh-CN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-filename=</a:t>
            </a:r>
            <a:r>
              <a:rPr lang="en-US" altLang="zh-CN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/dev/rbd0 </a:t>
            </a:r>
            <a:r>
              <a:rPr lang="en-US" altLang="zh-CN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-direct=1 -</a:t>
            </a:r>
            <a:r>
              <a:rPr lang="en-US" altLang="zh-CN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iodepth</a:t>
            </a:r>
            <a:r>
              <a:rPr lang="en-US" altLang="zh-CN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=20 -</a:t>
            </a:r>
            <a:r>
              <a:rPr lang="en-US" altLang="zh-CN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rw</a:t>
            </a:r>
            <a:r>
              <a:rPr lang="en-US" altLang="zh-CN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altLang="zh-CN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randwrite</a:t>
            </a:r>
            <a:r>
              <a:rPr lang="en-US" altLang="zh-CN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-</a:t>
            </a:r>
            <a:r>
              <a:rPr lang="en-US" altLang="zh-CN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ioengine</a:t>
            </a:r>
            <a:r>
              <a:rPr lang="en-US" altLang="zh-CN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altLang="zh-CN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libaio</a:t>
            </a:r>
            <a:r>
              <a:rPr lang="en-US" altLang="zh-CN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-</a:t>
            </a:r>
            <a:r>
              <a:rPr lang="en-US" altLang="zh-CN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bs</a:t>
            </a:r>
            <a:r>
              <a:rPr lang="en-US" altLang="zh-CN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=4k -loops=1  -size=20g </a:t>
            </a:r>
            <a:endParaRPr lang="en-US" altLang="zh-CN" sz="12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altLang="zh-CN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group_reporting</a:t>
            </a:r>
            <a:r>
              <a:rPr lang="en-US" altLang="zh-CN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-name=mytest1 --</a:t>
            </a:r>
            <a:r>
              <a:rPr lang="en-US" altLang="zh-CN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write_iops_log</a:t>
            </a:r>
            <a:r>
              <a:rPr lang="en-US" altLang="zh-CN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=fio-randwrite-s-ceph-01 --</a:t>
            </a:r>
            <a:r>
              <a:rPr lang="en-US" altLang="zh-CN" sz="12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log_avg_msec</a:t>
            </a:r>
            <a:r>
              <a:rPr lang="en-US" altLang="zh-CN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=1000</a:t>
            </a:r>
            <a:endParaRPr lang="en-US" altLang="zh-CN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1049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E36CFE9-201F-4A48-90FD-6F90020E2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Consolas" panose="020B0609020204030204" pitchFamily="49" charset="0"/>
              </a:rPr>
              <a:t>Agenda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D996FE-33F2-4961-87E1-038E1271D8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48640" y="1065701"/>
            <a:ext cx="9362209" cy="3152618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altLang="zh-CN" sz="2000" dirty="0" smtClean="0">
                <a:latin typeface="Consolas" panose="020B0609020204030204" pitchFamily="49" charset="0"/>
              </a:rPr>
              <a:t>NVDIMM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sz="2000" dirty="0" smtClean="0">
                <a:latin typeface="Consolas" panose="020B0609020204030204" pitchFamily="49" charset="0"/>
              </a:rPr>
              <a:t>Device Mapper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sz="2000" dirty="0" smtClean="0">
                <a:latin typeface="Consolas" panose="020B0609020204030204" pitchFamily="49" charset="0"/>
              </a:rPr>
              <a:t>The structure of </a:t>
            </a:r>
            <a:r>
              <a:rPr lang="en-US" altLang="zh-CN" sz="2000" dirty="0" err="1" smtClean="0">
                <a:latin typeface="Consolas" panose="020B0609020204030204" pitchFamily="49" charset="0"/>
              </a:rPr>
              <a:t>dm-writecache</a:t>
            </a:r>
            <a:endParaRPr lang="en-US" altLang="zh-CN" sz="2000" dirty="0" smtClean="0">
              <a:latin typeface="Consolas" panose="020B0609020204030204" pitchFamily="49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altLang="zh-CN" sz="2000" dirty="0">
                <a:latin typeface="Consolas" panose="020B0609020204030204" pitchFamily="49" charset="0"/>
              </a:rPr>
              <a:t>Performance </a:t>
            </a:r>
            <a:r>
              <a:rPr lang="en-US" altLang="zh-CN" sz="2000" dirty="0" smtClean="0">
                <a:latin typeface="Consolas" panose="020B0609020204030204" pitchFamily="49" charset="0"/>
              </a:rPr>
              <a:t>comparison with </a:t>
            </a:r>
            <a:r>
              <a:rPr lang="en-US" altLang="zh-CN" sz="2000" dirty="0" err="1" smtClean="0">
                <a:latin typeface="Consolas" panose="020B0609020204030204" pitchFamily="49" charset="0"/>
              </a:rPr>
              <a:t>dm</a:t>
            </a:r>
            <a:r>
              <a:rPr lang="en-US" altLang="zh-CN" sz="2000" dirty="0" smtClean="0">
                <a:latin typeface="Consolas" panose="020B0609020204030204" pitchFamily="49" charset="0"/>
              </a:rPr>
              <a:t>-cache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sz="2000" dirty="0" smtClean="0">
                <a:latin typeface="Consolas" panose="020B0609020204030204" pitchFamily="49" charset="0"/>
              </a:rPr>
              <a:t>Customized solution – </a:t>
            </a:r>
            <a:r>
              <a:rPr lang="en-US" altLang="zh-CN" sz="2000" dirty="0" err="1" smtClean="0">
                <a:latin typeface="Consolas" panose="020B0609020204030204" pitchFamily="49" charset="0"/>
              </a:rPr>
              <a:t>Ceph</a:t>
            </a:r>
            <a:r>
              <a:rPr lang="en-US" altLang="zh-CN" sz="2000" dirty="0" smtClean="0">
                <a:latin typeface="Consolas" panose="020B0609020204030204" pitchFamily="49" charset="0"/>
              </a:rPr>
              <a:t> OSD </a:t>
            </a:r>
            <a:r>
              <a:rPr lang="en-US" altLang="zh-CN" sz="2000" dirty="0" err="1" smtClean="0">
                <a:latin typeface="Consolas" panose="020B0609020204030204" pitchFamily="49" charset="0"/>
              </a:rPr>
              <a:t>bluestore</a:t>
            </a:r>
            <a:endParaRPr lang="en-US" altLang="zh-CN" sz="2000" dirty="0" smtClean="0">
              <a:latin typeface="Consolas" panose="020B0609020204030204" pitchFamily="49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altLang="zh-CN" sz="2000" dirty="0" err="1" smtClean="0">
                <a:latin typeface="Consolas" panose="020B0609020204030204" pitchFamily="49" charset="0"/>
              </a:rPr>
              <a:t>Patchset</a:t>
            </a:r>
            <a:r>
              <a:rPr lang="en-US" altLang="zh-CN" sz="2000" dirty="0" smtClean="0">
                <a:latin typeface="Consolas" panose="020B0609020204030204" pitchFamily="49" charset="0"/>
              </a:rPr>
              <a:t> from Lenovo 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sz="2000" dirty="0" smtClean="0">
                <a:latin typeface="Consolas" panose="020B0609020204030204" pitchFamily="49" charset="0"/>
              </a:rPr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922870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E36CFE9-201F-4A48-90FD-6F90020E2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Consolas" panose="020B0609020204030204" pitchFamily="49" charset="0"/>
              </a:rPr>
              <a:t>4k </a:t>
            </a:r>
            <a:r>
              <a:rPr lang="en-US" altLang="zh-CN" dirty="0" err="1" smtClean="0">
                <a:latin typeface="Consolas" panose="020B0609020204030204" pitchFamily="49" charset="0"/>
              </a:rPr>
              <a:t>randwrite</a:t>
            </a:r>
            <a:r>
              <a:rPr lang="en-US" altLang="zh-CN" dirty="0" smtClean="0">
                <a:latin typeface="Consolas" panose="020B0609020204030204" pitchFamily="49" charset="0"/>
              </a:rPr>
              <a:t> for </a:t>
            </a:r>
            <a:r>
              <a:rPr lang="en-US" altLang="zh-CN" dirty="0" err="1">
                <a:latin typeface="Consolas" panose="020B0609020204030204" pitchFamily="49" charset="0"/>
              </a:rPr>
              <a:t>C</a:t>
            </a:r>
            <a:r>
              <a:rPr lang="en-US" altLang="zh-CN" dirty="0" err="1" smtClean="0">
                <a:latin typeface="Consolas" panose="020B0609020204030204" pitchFamily="49" charset="0"/>
              </a:rPr>
              <a:t>eph</a:t>
            </a:r>
            <a:r>
              <a:rPr lang="en-US" altLang="zh-CN" dirty="0" smtClean="0">
                <a:latin typeface="Consolas" panose="020B0609020204030204" pitchFamily="49" charset="0"/>
              </a:rPr>
              <a:t> </a:t>
            </a:r>
            <a:r>
              <a:rPr lang="en-US" altLang="zh-CN" dirty="0" err="1" smtClean="0">
                <a:latin typeface="Consolas" panose="020B0609020204030204" pitchFamily="49" charset="0"/>
              </a:rPr>
              <a:t>rbd</a:t>
            </a:r>
            <a:endParaRPr lang="en-US" dirty="0">
              <a:latin typeface="Consolas" panose="020B0609020204030204" pitchFamily="49" charset="0"/>
            </a:endParaRPr>
          </a:p>
        </p:txBody>
      </p:sp>
      <p:graphicFrame>
        <p:nvGraphicFramePr>
          <p:cNvPr id="8" name="图表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86626540"/>
              </p:ext>
            </p:extLst>
          </p:nvPr>
        </p:nvGraphicFramePr>
        <p:xfrm>
          <a:off x="333343" y="856487"/>
          <a:ext cx="11503977" cy="31341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9" name="图表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03645377"/>
              </p:ext>
            </p:extLst>
          </p:nvPr>
        </p:nvGraphicFramePr>
        <p:xfrm>
          <a:off x="7154194" y="4051625"/>
          <a:ext cx="2921298" cy="23369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2" name="文本框 11"/>
          <p:cNvSpPr txBox="1"/>
          <p:nvPr/>
        </p:nvSpPr>
        <p:spPr>
          <a:xfrm>
            <a:off x="11133230" y="3651814"/>
            <a:ext cx="6875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latin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lang="en-US" altLang="zh-CN" sz="1000" dirty="0" smtClean="0">
                <a:latin typeface="Calibri" panose="020F0502020204030204" pitchFamily="34" charset="0"/>
                <a:cs typeface="Calibri" panose="020F0502020204030204" pitchFamily="34" charset="0"/>
              </a:rPr>
              <a:t>econds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8299031" y="1162819"/>
            <a:ext cx="2272117" cy="1477797"/>
            <a:chOff x="8299031" y="1162819"/>
            <a:chExt cx="2272117" cy="1477797"/>
          </a:xfrm>
        </p:grpSpPr>
        <p:cxnSp>
          <p:nvCxnSpPr>
            <p:cNvPr id="13" name="直接箭头连接符 12"/>
            <p:cNvCxnSpPr/>
            <p:nvPr/>
          </p:nvCxnSpPr>
          <p:spPr>
            <a:xfrm flipH="1">
              <a:off x="8299031" y="1537373"/>
              <a:ext cx="527712" cy="1103243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文本框 13"/>
            <p:cNvSpPr txBox="1"/>
            <p:nvPr/>
          </p:nvSpPr>
          <p:spPr>
            <a:xfrm>
              <a:off x="8826743" y="1162819"/>
              <a:ext cx="174440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solidFill>
                    <a:srgbClr val="FF0000"/>
                  </a:solidFill>
                  <a:latin typeface="Consolas" panose="020B0609020204030204" pitchFamily="49" charset="0"/>
                  <a:cs typeface="Arial" pitchFamily="34" charset="0"/>
                </a:rPr>
                <a:t>Cache Exhausted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94124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E36CFE9-201F-4A48-90FD-6F90020E2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>
                <a:latin typeface="Consolas" panose="020B0609020204030204" pitchFamily="49" charset="0"/>
              </a:rPr>
              <a:t>Patchset</a:t>
            </a:r>
            <a:r>
              <a:rPr lang="en-US" altLang="zh-CN" dirty="0" smtClean="0">
                <a:latin typeface="Consolas" panose="020B0609020204030204" pitchFamily="49" charset="0"/>
              </a:rPr>
              <a:t> from Lenovo OS team</a:t>
            </a:r>
            <a:endParaRPr lang="en-US" altLang="zh-CN" dirty="0">
              <a:latin typeface="Consolas" panose="020B0609020204030204" pitchFamily="49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D996FE-33F2-4961-87E1-038E1271D8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05740" y="953557"/>
            <a:ext cx="11187190" cy="2481621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altLang="zh-CN" sz="1600" dirty="0" smtClean="0">
                <a:latin typeface="Consolas" panose="020B0609020204030204" pitchFamily="49" charset="0"/>
              </a:rPr>
              <a:t>Lenovo has contributed 26 patches to kernel community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sz="1600" dirty="0" smtClean="0">
                <a:latin typeface="Consolas" panose="020B0609020204030204" pitchFamily="49" charset="0"/>
              </a:rPr>
              <a:t>Most of them belong to NVDIMM and Device mapper subsystem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sz="1600" dirty="0" smtClean="0">
                <a:latin typeface="Consolas" panose="020B0609020204030204" pitchFamily="49" charset="0"/>
              </a:rPr>
              <a:t>Continues to submit features to community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sz="1600" dirty="0" smtClean="0">
                <a:latin typeface="Consolas" panose="020B0609020204030204" pitchFamily="49" charset="0"/>
              </a:rPr>
              <a:t>Latest </a:t>
            </a:r>
            <a:r>
              <a:rPr lang="en-US" altLang="zh-CN" sz="1600" dirty="0" err="1">
                <a:latin typeface="Consolas" panose="020B0609020204030204" pitchFamily="49" charset="0"/>
              </a:rPr>
              <a:t>patchset</a:t>
            </a:r>
            <a:r>
              <a:rPr lang="en-US" altLang="zh-CN" sz="1600" dirty="0">
                <a:latin typeface="Consolas" panose="020B0609020204030204" pitchFamily="49" charset="0"/>
              </a:rPr>
              <a:t> is performance optimization, saves 50+% time on </a:t>
            </a:r>
            <a:r>
              <a:rPr lang="en-US" altLang="zh-CN" sz="1600" dirty="0" err="1" smtClean="0">
                <a:latin typeface="Consolas" panose="020B0609020204030204" pitchFamily="49" charset="0"/>
              </a:rPr>
              <a:t>writeback_all</a:t>
            </a:r>
            <a:endParaRPr lang="en-US" altLang="zh-CN" sz="1600" dirty="0" smtClean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altLang="zh-CN" sz="1600" dirty="0" smtClean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CN" sz="1200" dirty="0" smtClean="0">
                <a:latin typeface="Consolas" panose="020B0609020204030204" pitchFamily="49" charset="0"/>
                <a:hlinkClick r:id="rId2"/>
              </a:rPr>
              <a:t>https://git.kernel.org/pub/scm/linux/kernel/git/torvalds/linux.git/commit/?id=5229b4896e8f32bda4bfe29ff91e594ae7aa8a75</a:t>
            </a:r>
            <a:endParaRPr lang="en-US" altLang="zh-CN" sz="1200" dirty="0" smtClean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CN" sz="1200" dirty="0">
                <a:latin typeface="Consolas" panose="020B0609020204030204" pitchFamily="49" charset="0"/>
                <a:hlinkClick r:id="rId3"/>
              </a:rPr>
              <a:t>https://git.kernel.org/pub/scm/linux/kernel/git/torvalds/linux.git/commit/?</a:t>
            </a:r>
            <a:r>
              <a:rPr lang="en-US" altLang="zh-CN" sz="1200" dirty="0" smtClean="0">
                <a:latin typeface="Consolas" panose="020B0609020204030204" pitchFamily="49" charset="0"/>
                <a:hlinkClick r:id="rId3"/>
              </a:rPr>
              <a:t>id=f8011d334426cee77276a1038b627b5cb0470258</a:t>
            </a:r>
            <a:endParaRPr lang="en-US" altLang="zh-CN" sz="1200" dirty="0" smtClean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CN" sz="1200" dirty="0">
                <a:latin typeface="Consolas" panose="020B0609020204030204" pitchFamily="49" charset="0"/>
                <a:hlinkClick r:id="rId4"/>
              </a:rPr>
              <a:t>https://git.kernel.org/pub/scm/linux/kernel/git/torvalds/linux.git/commit/?</a:t>
            </a:r>
            <a:r>
              <a:rPr lang="en-US" altLang="zh-CN" sz="1200" dirty="0" smtClean="0">
                <a:latin typeface="Consolas" panose="020B0609020204030204" pitchFamily="49" charset="0"/>
                <a:hlinkClick r:id="rId4"/>
              </a:rPr>
              <a:t>id=09f2d6563055b8ff0948cefb8911a4de0d559963</a:t>
            </a:r>
            <a:endParaRPr lang="en-US" altLang="zh-CN" sz="1200" dirty="0" smtClean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CN" sz="1200" dirty="0">
                <a:latin typeface="Consolas" panose="020B0609020204030204" pitchFamily="49" charset="0"/>
                <a:hlinkClick r:id="rId5"/>
              </a:rPr>
              <a:t>https://git.kernel.org/pub/scm/linux/kernel/git/torvalds/linux.git/commit/?</a:t>
            </a:r>
            <a:r>
              <a:rPr lang="en-US" altLang="zh-CN" sz="1200" dirty="0" smtClean="0">
                <a:latin typeface="Consolas" panose="020B0609020204030204" pitchFamily="49" charset="0"/>
                <a:hlinkClick r:id="rId5"/>
              </a:rPr>
              <a:t>id=6d1959138c8bdaf69f1116c86c77e6733db6ab34</a:t>
            </a:r>
            <a:endParaRPr lang="en-US" altLang="zh-CN" sz="1200" dirty="0" smtClean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altLang="zh-CN" sz="1200" dirty="0" smtClean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4439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E36CFE9-201F-4A48-90FD-6F90020E2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>
                <a:latin typeface="Consolas" panose="020B0609020204030204" pitchFamily="49" charset="0"/>
              </a:rPr>
              <a:t>Patchset</a:t>
            </a:r>
            <a:r>
              <a:rPr lang="en-US" altLang="zh-CN" dirty="0" smtClean="0">
                <a:latin typeface="Consolas" panose="020B0609020204030204" pitchFamily="49" charset="0"/>
              </a:rPr>
              <a:t> for </a:t>
            </a:r>
            <a:r>
              <a:rPr lang="en-US" altLang="zh-CN" dirty="0" err="1" smtClean="0">
                <a:latin typeface="Consolas" panose="020B0609020204030204" pitchFamily="49" charset="0"/>
              </a:rPr>
              <a:t>writeback_all</a:t>
            </a:r>
            <a:endParaRPr lang="en-US" altLang="zh-CN" dirty="0">
              <a:latin typeface="Consolas" panose="020B0609020204030204" pitchFamily="49" charset="0"/>
            </a:endParaRPr>
          </a:p>
        </p:txBody>
      </p:sp>
      <p:sp>
        <p:nvSpPr>
          <p:cNvPr id="5" name="上箭头 4"/>
          <p:cNvSpPr/>
          <p:nvPr/>
        </p:nvSpPr>
        <p:spPr>
          <a:xfrm>
            <a:off x="1893823" y="4105486"/>
            <a:ext cx="296252" cy="443205"/>
          </a:xfrm>
          <a:prstGeom prst="upArrow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394696" y="4752725"/>
            <a:ext cx="276870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>
                <a:latin typeface="Consolas" panose="020B0609020204030204" pitchFamily="49" charset="0"/>
              </a:rPr>
              <a:t>struct writeback_list wbl;</a:t>
            </a:r>
          </a:p>
        </p:txBody>
      </p:sp>
      <p:sp>
        <p:nvSpPr>
          <p:cNvPr id="53" name="椭圆 52">
            <a:extLst>
              <a:ext uri="{FF2B5EF4-FFF2-40B4-BE49-F238E27FC236}">
                <a16:creationId xmlns:a16="http://schemas.microsoft.com/office/drawing/2014/main" id="{ECC2AB61-48D3-41D3-B92B-B2DBF41B5C55}"/>
              </a:ext>
            </a:extLst>
          </p:cNvPr>
          <p:cNvSpPr/>
          <p:nvPr/>
        </p:nvSpPr>
        <p:spPr>
          <a:xfrm>
            <a:off x="6419896" y="1289465"/>
            <a:ext cx="706715" cy="42366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dirty="0" err="1">
                <a:latin typeface="Consolas" panose="020B0609020204030204" pitchFamily="49" charset="0"/>
              </a:rPr>
              <a:t>lru</a:t>
            </a:r>
            <a:endParaRPr lang="zh-CN" altLang="en-US" sz="1100" dirty="0">
              <a:latin typeface="Consolas" panose="020B0609020204030204" pitchFamily="49" charset="0"/>
            </a:endParaRPr>
          </a:p>
        </p:txBody>
      </p:sp>
      <p:sp>
        <p:nvSpPr>
          <p:cNvPr id="54" name="椭圆 53">
            <a:extLst>
              <a:ext uri="{FF2B5EF4-FFF2-40B4-BE49-F238E27FC236}">
                <a16:creationId xmlns:a16="http://schemas.microsoft.com/office/drawing/2014/main" id="{A89793A4-A384-4A87-867E-B3920A8BD7A8}"/>
              </a:ext>
            </a:extLst>
          </p:cNvPr>
          <p:cNvSpPr/>
          <p:nvPr/>
        </p:nvSpPr>
        <p:spPr>
          <a:xfrm>
            <a:off x="7507362" y="1289465"/>
            <a:ext cx="706715" cy="42366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dirty="0" err="1">
                <a:latin typeface="Consolas" panose="020B0609020204030204" pitchFamily="49" charset="0"/>
              </a:rPr>
              <a:t>lru</a:t>
            </a:r>
            <a:endParaRPr lang="zh-CN" altLang="en-US" sz="1100" dirty="0">
              <a:latin typeface="Consolas" panose="020B0609020204030204" pitchFamily="49" charset="0"/>
            </a:endParaRPr>
          </a:p>
        </p:txBody>
      </p:sp>
      <p:sp>
        <p:nvSpPr>
          <p:cNvPr id="55" name="椭圆 54">
            <a:extLst>
              <a:ext uri="{FF2B5EF4-FFF2-40B4-BE49-F238E27FC236}">
                <a16:creationId xmlns:a16="http://schemas.microsoft.com/office/drawing/2014/main" id="{15C7BDE6-6A3E-4AE4-B042-87400775A45F}"/>
              </a:ext>
            </a:extLst>
          </p:cNvPr>
          <p:cNvSpPr/>
          <p:nvPr/>
        </p:nvSpPr>
        <p:spPr>
          <a:xfrm>
            <a:off x="8594829" y="1289465"/>
            <a:ext cx="706715" cy="42366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dirty="0" err="1">
                <a:latin typeface="Consolas" panose="020B0609020204030204" pitchFamily="49" charset="0"/>
              </a:rPr>
              <a:t>lru</a:t>
            </a:r>
            <a:endParaRPr lang="zh-CN" altLang="en-US" sz="1100" dirty="0">
              <a:latin typeface="Consolas" panose="020B0609020204030204" pitchFamily="49" charset="0"/>
            </a:endParaRPr>
          </a:p>
        </p:txBody>
      </p:sp>
      <p:sp>
        <p:nvSpPr>
          <p:cNvPr id="56" name="椭圆 55">
            <a:extLst>
              <a:ext uri="{FF2B5EF4-FFF2-40B4-BE49-F238E27FC236}">
                <a16:creationId xmlns:a16="http://schemas.microsoft.com/office/drawing/2014/main" id="{258DB63B-2B85-4FFC-A1D6-E57212A7EB22}"/>
              </a:ext>
            </a:extLst>
          </p:cNvPr>
          <p:cNvSpPr/>
          <p:nvPr/>
        </p:nvSpPr>
        <p:spPr>
          <a:xfrm>
            <a:off x="6419896" y="2524972"/>
            <a:ext cx="706715" cy="42366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dirty="0" err="1" smtClean="0">
                <a:latin typeface="Consolas" panose="020B0609020204030204" pitchFamily="49" charset="0"/>
              </a:rPr>
              <a:t>lru</a:t>
            </a:r>
            <a:endParaRPr lang="zh-CN" altLang="en-US" sz="1100" dirty="0">
              <a:latin typeface="Consolas" panose="020B0609020204030204" pitchFamily="49" charset="0"/>
            </a:endParaRPr>
          </a:p>
        </p:txBody>
      </p:sp>
      <p:sp>
        <p:nvSpPr>
          <p:cNvPr id="57" name="椭圆 56">
            <a:extLst>
              <a:ext uri="{FF2B5EF4-FFF2-40B4-BE49-F238E27FC236}">
                <a16:creationId xmlns:a16="http://schemas.microsoft.com/office/drawing/2014/main" id="{F4C12570-7FCA-4E03-8477-AC12C4C84957}"/>
              </a:ext>
            </a:extLst>
          </p:cNvPr>
          <p:cNvSpPr/>
          <p:nvPr/>
        </p:nvSpPr>
        <p:spPr>
          <a:xfrm>
            <a:off x="7507362" y="2524972"/>
            <a:ext cx="706715" cy="42366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dirty="0" err="1" smtClean="0">
                <a:latin typeface="Consolas" panose="020B0609020204030204" pitchFamily="49" charset="0"/>
              </a:rPr>
              <a:t>lru</a:t>
            </a:r>
            <a:endParaRPr lang="zh-CN" altLang="en-US" sz="1100" dirty="0">
              <a:latin typeface="Consolas" panose="020B0609020204030204" pitchFamily="49" charset="0"/>
            </a:endParaRPr>
          </a:p>
        </p:txBody>
      </p:sp>
      <p:sp>
        <p:nvSpPr>
          <p:cNvPr id="58" name="椭圆 57">
            <a:extLst>
              <a:ext uri="{FF2B5EF4-FFF2-40B4-BE49-F238E27FC236}">
                <a16:creationId xmlns:a16="http://schemas.microsoft.com/office/drawing/2014/main" id="{B67C86EA-701F-4EB4-9EDB-7FB09B4B55E4}"/>
              </a:ext>
            </a:extLst>
          </p:cNvPr>
          <p:cNvSpPr/>
          <p:nvPr/>
        </p:nvSpPr>
        <p:spPr>
          <a:xfrm>
            <a:off x="8594829" y="2524972"/>
            <a:ext cx="706715" cy="42366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dirty="0" err="1" smtClean="0">
                <a:latin typeface="Consolas" panose="020B0609020204030204" pitchFamily="49" charset="0"/>
              </a:rPr>
              <a:t>lru</a:t>
            </a:r>
            <a:endParaRPr lang="zh-CN" altLang="en-US" sz="1100" dirty="0">
              <a:latin typeface="Consolas" panose="020B0609020204030204" pitchFamily="49" charset="0"/>
            </a:endParaRPr>
          </a:p>
        </p:txBody>
      </p:sp>
      <p:cxnSp>
        <p:nvCxnSpPr>
          <p:cNvPr id="59" name="直接箭头连接符 58">
            <a:extLst>
              <a:ext uri="{FF2B5EF4-FFF2-40B4-BE49-F238E27FC236}">
                <a16:creationId xmlns:a16="http://schemas.microsoft.com/office/drawing/2014/main" id="{7A288CEF-A7CA-491B-8DCB-C0780118CF47}"/>
              </a:ext>
            </a:extLst>
          </p:cNvPr>
          <p:cNvCxnSpPr>
            <a:cxnSpLocks/>
            <a:stCxn id="53" idx="6"/>
            <a:endCxn id="54" idx="2"/>
          </p:cNvCxnSpPr>
          <p:nvPr/>
        </p:nvCxnSpPr>
        <p:spPr>
          <a:xfrm>
            <a:off x="7126611" y="1501297"/>
            <a:ext cx="380751" cy="0"/>
          </a:xfrm>
          <a:prstGeom prst="straightConnector1">
            <a:avLst/>
          </a:prstGeom>
          <a:noFill/>
          <a:ln w="12700" cap="flat" cmpd="sng" algn="ctr">
            <a:solidFill>
              <a:srgbClr val="1F497D">
                <a:lumMod val="50000"/>
              </a:srgbClr>
            </a:solidFill>
            <a:prstDash val="solid"/>
            <a:headEnd type="triangle" w="med" len="lg"/>
            <a:tailEnd type="triangle" w="med" len="lg"/>
          </a:ln>
          <a:effectLst/>
        </p:spPr>
      </p:cxnSp>
      <p:cxnSp>
        <p:nvCxnSpPr>
          <p:cNvPr id="60" name="直接箭头连接符 59">
            <a:extLst>
              <a:ext uri="{FF2B5EF4-FFF2-40B4-BE49-F238E27FC236}">
                <a16:creationId xmlns:a16="http://schemas.microsoft.com/office/drawing/2014/main" id="{B4857563-B297-4C26-9BEA-1C7AC9161B2B}"/>
              </a:ext>
            </a:extLst>
          </p:cNvPr>
          <p:cNvCxnSpPr>
            <a:cxnSpLocks/>
          </p:cNvCxnSpPr>
          <p:nvPr/>
        </p:nvCxnSpPr>
        <p:spPr>
          <a:xfrm>
            <a:off x="8214078" y="1501297"/>
            <a:ext cx="380751" cy="0"/>
          </a:xfrm>
          <a:prstGeom prst="straightConnector1">
            <a:avLst/>
          </a:prstGeom>
          <a:noFill/>
          <a:ln w="12700" cap="flat" cmpd="sng" algn="ctr">
            <a:solidFill>
              <a:srgbClr val="1F497D">
                <a:lumMod val="50000"/>
              </a:srgbClr>
            </a:solidFill>
            <a:prstDash val="solid"/>
            <a:headEnd type="triangle" w="med" len="lg"/>
            <a:tailEnd type="triangle" w="med" len="lg"/>
          </a:ln>
          <a:effectLst/>
        </p:spPr>
      </p:cxnSp>
      <p:cxnSp>
        <p:nvCxnSpPr>
          <p:cNvPr id="61" name="直接箭头连接符 60">
            <a:extLst>
              <a:ext uri="{FF2B5EF4-FFF2-40B4-BE49-F238E27FC236}">
                <a16:creationId xmlns:a16="http://schemas.microsoft.com/office/drawing/2014/main" id="{6411C136-7085-4018-AB46-E3123FF864FA}"/>
              </a:ext>
            </a:extLst>
          </p:cNvPr>
          <p:cNvCxnSpPr>
            <a:cxnSpLocks/>
          </p:cNvCxnSpPr>
          <p:nvPr/>
        </p:nvCxnSpPr>
        <p:spPr>
          <a:xfrm>
            <a:off x="7126611" y="2724684"/>
            <a:ext cx="380751" cy="0"/>
          </a:xfrm>
          <a:prstGeom prst="straightConnector1">
            <a:avLst/>
          </a:prstGeom>
          <a:noFill/>
          <a:ln w="12700" cap="flat" cmpd="sng" algn="ctr">
            <a:solidFill>
              <a:srgbClr val="1F497D">
                <a:lumMod val="50000"/>
              </a:srgbClr>
            </a:solidFill>
            <a:prstDash val="solid"/>
            <a:headEnd type="triangle" w="med" len="lg"/>
            <a:tailEnd type="triangle" w="med" len="lg"/>
          </a:ln>
          <a:effectLst/>
        </p:spPr>
      </p:cxnSp>
      <p:cxnSp>
        <p:nvCxnSpPr>
          <p:cNvPr id="62" name="直接箭头连接符 61">
            <a:extLst>
              <a:ext uri="{FF2B5EF4-FFF2-40B4-BE49-F238E27FC236}">
                <a16:creationId xmlns:a16="http://schemas.microsoft.com/office/drawing/2014/main" id="{433ADC05-4361-4A83-A833-4B6EF99CF091}"/>
              </a:ext>
            </a:extLst>
          </p:cNvPr>
          <p:cNvCxnSpPr>
            <a:cxnSpLocks/>
          </p:cNvCxnSpPr>
          <p:nvPr/>
        </p:nvCxnSpPr>
        <p:spPr>
          <a:xfrm>
            <a:off x="8214078" y="2725283"/>
            <a:ext cx="380751" cy="0"/>
          </a:xfrm>
          <a:prstGeom prst="straightConnector1">
            <a:avLst/>
          </a:prstGeom>
          <a:noFill/>
          <a:ln w="12700" cap="flat" cmpd="sng" algn="ctr">
            <a:solidFill>
              <a:srgbClr val="1F497D">
                <a:lumMod val="50000"/>
              </a:srgbClr>
            </a:solidFill>
            <a:prstDash val="solid"/>
            <a:headEnd type="triangle" w="med" len="lg"/>
            <a:tailEnd type="triangle" w="med" len="lg"/>
          </a:ln>
          <a:effectLst/>
        </p:spPr>
      </p:cxnSp>
      <p:cxnSp>
        <p:nvCxnSpPr>
          <p:cNvPr id="63" name="直接箭头连接符 62">
            <a:extLst>
              <a:ext uri="{FF2B5EF4-FFF2-40B4-BE49-F238E27FC236}">
                <a16:creationId xmlns:a16="http://schemas.microsoft.com/office/drawing/2014/main" id="{5B41F757-46A1-4B17-8C32-73FDCCAE94A8}"/>
              </a:ext>
            </a:extLst>
          </p:cNvPr>
          <p:cNvCxnSpPr>
            <a:cxnSpLocks/>
          </p:cNvCxnSpPr>
          <p:nvPr/>
        </p:nvCxnSpPr>
        <p:spPr>
          <a:xfrm>
            <a:off x="5849904" y="2744333"/>
            <a:ext cx="569992" cy="0"/>
          </a:xfrm>
          <a:prstGeom prst="straightConnector1">
            <a:avLst/>
          </a:prstGeom>
          <a:noFill/>
          <a:ln w="12700" cap="flat" cmpd="sng" algn="ctr">
            <a:solidFill>
              <a:srgbClr val="1F497D">
                <a:lumMod val="50000"/>
              </a:srgbClr>
            </a:solidFill>
            <a:prstDash val="solid"/>
            <a:headEnd type="triangle" w="med" len="lg"/>
            <a:tailEnd type="triangle" w="med" len="lg"/>
          </a:ln>
          <a:effectLst/>
        </p:spPr>
      </p:cxnSp>
      <p:cxnSp>
        <p:nvCxnSpPr>
          <p:cNvPr id="64" name="直接箭头连接符 63">
            <a:extLst>
              <a:ext uri="{FF2B5EF4-FFF2-40B4-BE49-F238E27FC236}">
                <a16:creationId xmlns:a16="http://schemas.microsoft.com/office/drawing/2014/main" id="{C5657FA2-9814-4296-B9D4-CE287F2EC6DA}"/>
              </a:ext>
            </a:extLst>
          </p:cNvPr>
          <p:cNvCxnSpPr>
            <a:cxnSpLocks/>
          </p:cNvCxnSpPr>
          <p:nvPr/>
        </p:nvCxnSpPr>
        <p:spPr>
          <a:xfrm>
            <a:off x="5849904" y="1501297"/>
            <a:ext cx="569992" cy="0"/>
          </a:xfrm>
          <a:prstGeom prst="straightConnector1">
            <a:avLst/>
          </a:prstGeom>
          <a:noFill/>
          <a:ln w="12700" cap="flat" cmpd="sng" algn="ctr">
            <a:solidFill>
              <a:srgbClr val="1F497D">
                <a:lumMod val="50000"/>
              </a:srgbClr>
            </a:solidFill>
            <a:prstDash val="solid"/>
            <a:headEnd type="triangle" w="med" len="lg"/>
            <a:tailEnd type="triangle" w="med" len="lg"/>
          </a:ln>
          <a:effectLst/>
        </p:spPr>
      </p:cxnSp>
      <p:sp>
        <p:nvSpPr>
          <p:cNvPr id="65" name="矩形 64">
            <a:extLst>
              <a:ext uri="{FF2B5EF4-FFF2-40B4-BE49-F238E27FC236}">
                <a16:creationId xmlns:a16="http://schemas.microsoft.com/office/drawing/2014/main" id="{F2DE9C7F-3026-42AE-A667-AEE95FF09BBD}"/>
              </a:ext>
            </a:extLst>
          </p:cNvPr>
          <p:cNvSpPr/>
          <p:nvPr/>
        </p:nvSpPr>
        <p:spPr>
          <a:xfrm>
            <a:off x="4652956" y="1364938"/>
            <a:ext cx="1196948" cy="2127497"/>
          </a:xfrm>
          <a:prstGeom prst="rect">
            <a:avLst/>
          </a:prstGeom>
          <a:noFill/>
          <a:ln w="25400">
            <a:solidFill>
              <a:srgbClr val="00B0F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>
              <a:latin typeface="Consolas" panose="020B0609020204030204" pitchFamily="49" charset="0"/>
            </a:endParaRPr>
          </a:p>
        </p:txBody>
      </p:sp>
      <p:cxnSp>
        <p:nvCxnSpPr>
          <p:cNvPr id="66" name="直接箭头连接符 65">
            <a:extLst>
              <a:ext uri="{FF2B5EF4-FFF2-40B4-BE49-F238E27FC236}">
                <a16:creationId xmlns:a16="http://schemas.microsoft.com/office/drawing/2014/main" id="{4F62C940-3A20-4748-9A8B-9FEA1CC9C480}"/>
              </a:ext>
            </a:extLst>
          </p:cNvPr>
          <p:cNvCxnSpPr>
            <a:cxnSpLocks/>
          </p:cNvCxnSpPr>
          <p:nvPr/>
        </p:nvCxnSpPr>
        <p:spPr>
          <a:xfrm>
            <a:off x="4652956" y="1631885"/>
            <a:ext cx="1196948" cy="0"/>
          </a:xfrm>
          <a:prstGeom prst="straightConnector1">
            <a:avLst/>
          </a:prstGeom>
          <a:noFill/>
          <a:ln w="25400" cap="flat" cmpd="sng" algn="ctr">
            <a:solidFill>
              <a:srgbClr val="00B0F0"/>
            </a:solidFill>
            <a:prstDash val="solid"/>
            <a:headEnd type="none" w="med" len="lg"/>
            <a:tailEnd type="none" w="med" len="lg"/>
          </a:ln>
          <a:effectLst/>
        </p:spPr>
      </p:cxnSp>
      <p:sp>
        <p:nvSpPr>
          <p:cNvPr id="67" name="TextBox 57">
            <a:extLst>
              <a:ext uri="{FF2B5EF4-FFF2-40B4-BE49-F238E27FC236}">
                <a16:creationId xmlns:a16="http://schemas.microsoft.com/office/drawing/2014/main" id="{96242770-FD28-4B70-8E64-6B638BB61224}"/>
              </a:ext>
            </a:extLst>
          </p:cNvPr>
          <p:cNvSpPr txBox="1"/>
          <p:nvPr/>
        </p:nvSpPr>
        <p:spPr>
          <a:xfrm>
            <a:off x="4993866" y="1357060"/>
            <a:ext cx="6232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altLang="zh-CN" sz="1200" dirty="0" err="1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lru</a:t>
            </a:r>
            <a:endParaRPr lang="zh-CN" altLang="en-US" sz="1200" dirty="0">
              <a:solidFill>
                <a:prstClr val="black"/>
              </a:solidFill>
              <a:latin typeface="Consolas" panose="020B0609020204030204" pitchFamily="49" charset="0"/>
              <a:ea typeface="宋体" panose="02010600030101010101" pitchFamily="2" charset="-122"/>
            </a:endParaRPr>
          </a:p>
        </p:txBody>
      </p:sp>
      <p:sp>
        <p:nvSpPr>
          <p:cNvPr id="68" name="TextBox 57">
            <a:extLst>
              <a:ext uri="{FF2B5EF4-FFF2-40B4-BE49-F238E27FC236}">
                <a16:creationId xmlns:a16="http://schemas.microsoft.com/office/drawing/2014/main" id="{B09F031E-FE20-41F0-A565-DEE4EEE8584F}"/>
              </a:ext>
            </a:extLst>
          </p:cNvPr>
          <p:cNvSpPr txBox="1"/>
          <p:nvPr/>
        </p:nvSpPr>
        <p:spPr>
          <a:xfrm>
            <a:off x="4796940" y="2559710"/>
            <a:ext cx="10440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altLang="zh-CN" sz="1200" dirty="0" err="1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freelist</a:t>
            </a:r>
            <a:endParaRPr lang="zh-CN" altLang="en-US" sz="1200" dirty="0">
              <a:solidFill>
                <a:prstClr val="black"/>
              </a:solidFill>
              <a:latin typeface="Consolas" panose="020B0609020204030204" pitchFamily="49" charset="0"/>
              <a:ea typeface="宋体" panose="02010600030101010101" pitchFamily="2" charset="-122"/>
            </a:endParaRPr>
          </a:p>
        </p:txBody>
      </p:sp>
      <p:cxnSp>
        <p:nvCxnSpPr>
          <p:cNvPr id="69" name="直接箭头连接符 68">
            <a:extLst>
              <a:ext uri="{FF2B5EF4-FFF2-40B4-BE49-F238E27FC236}">
                <a16:creationId xmlns:a16="http://schemas.microsoft.com/office/drawing/2014/main" id="{49D86A26-88B8-431E-896C-AFFA6214CB9B}"/>
              </a:ext>
            </a:extLst>
          </p:cNvPr>
          <p:cNvCxnSpPr>
            <a:cxnSpLocks/>
          </p:cNvCxnSpPr>
          <p:nvPr/>
        </p:nvCxnSpPr>
        <p:spPr>
          <a:xfrm>
            <a:off x="4652956" y="2563601"/>
            <a:ext cx="1196948" cy="0"/>
          </a:xfrm>
          <a:prstGeom prst="straightConnector1">
            <a:avLst/>
          </a:prstGeom>
          <a:noFill/>
          <a:ln w="25400" cap="flat" cmpd="sng" algn="ctr">
            <a:solidFill>
              <a:srgbClr val="00B0F0"/>
            </a:solidFill>
            <a:prstDash val="solid"/>
            <a:headEnd type="none" w="med" len="lg"/>
            <a:tailEnd type="none" w="med" len="lg"/>
          </a:ln>
          <a:effectLst/>
        </p:spPr>
      </p:cxnSp>
      <p:cxnSp>
        <p:nvCxnSpPr>
          <p:cNvPr id="70" name="直接箭头连接符 69">
            <a:extLst>
              <a:ext uri="{FF2B5EF4-FFF2-40B4-BE49-F238E27FC236}">
                <a16:creationId xmlns:a16="http://schemas.microsoft.com/office/drawing/2014/main" id="{8860EBF2-B751-43DE-BE61-B89F116B53B7}"/>
              </a:ext>
            </a:extLst>
          </p:cNvPr>
          <p:cNvCxnSpPr>
            <a:cxnSpLocks/>
          </p:cNvCxnSpPr>
          <p:nvPr/>
        </p:nvCxnSpPr>
        <p:spPr>
          <a:xfrm>
            <a:off x="4652956" y="2867487"/>
            <a:ext cx="1196948" cy="0"/>
          </a:xfrm>
          <a:prstGeom prst="straightConnector1">
            <a:avLst/>
          </a:prstGeom>
          <a:noFill/>
          <a:ln w="25400" cap="flat" cmpd="sng" algn="ctr">
            <a:solidFill>
              <a:srgbClr val="00B0F0"/>
            </a:solidFill>
            <a:prstDash val="solid"/>
            <a:headEnd type="none" w="med" len="lg"/>
            <a:tailEnd type="none" w="med" len="lg"/>
          </a:ln>
          <a:effectLst/>
        </p:spPr>
      </p:cxnSp>
      <p:sp>
        <p:nvSpPr>
          <p:cNvPr id="71" name="TextBox 57">
            <a:extLst>
              <a:ext uri="{FF2B5EF4-FFF2-40B4-BE49-F238E27FC236}">
                <a16:creationId xmlns:a16="http://schemas.microsoft.com/office/drawing/2014/main" id="{F19EB371-8561-48BB-862B-79FA8FE15E13}"/>
              </a:ext>
            </a:extLst>
          </p:cNvPr>
          <p:cNvSpPr txBox="1"/>
          <p:nvPr/>
        </p:nvSpPr>
        <p:spPr>
          <a:xfrm>
            <a:off x="4545691" y="3568683"/>
            <a:ext cx="157528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 err="1" smtClean="0">
                <a:latin typeface="Consolas" panose="020B0609020204030204" pitchFamily="49" charset="0"/>
              </a:rPr>
              <a:t>struct</a:t>
            </a:r>
            <a:r>
              <a:rPr lang="en-US" altLang="zh-CN" sz="1100" dirty="0" smtClean="0">
                <a:latin typeface="Consolas" panose="020B0609020204030204" pitchFamily="49" charset="0"/>
              </a:rPr>
              <a:t> </a:t>
            </a:r>
            <a:r>
              <a:rPr lang="zh-CN" altLang="en-US" sz="1100" dirty="0" smtClean="0">
                <a:latin typeface="Consolas" panose="020B0609020204030204" pitchFamily="49" charset="0"/>
              </a:rPr>
              <a:t>writecache </a:t>
            </a:r>
            <a:endParaRPr lang="zh-CN" altLang="en-US" sz="1100" dirty="0">
              <a:latin typeface="Consolas" panose="020B0609020204030204" pitchFamily="49" charset="0"/>
            </a:endParaRPr>
          </a:p>
        </p:txBody>
      </p:sp>
      <p:sp>
        <p:nvSpPr>
          <p:cNvPr id="72" name="TextBox 57">
            <a:extLst>
              <a:ext uri="{FF2B5EF4-FFF2-40B4-BE49-F238E27FC236}">
                <a16:creationId xmlns:a16="http://schemas.microsoft.com/office/drawing/2014/main" id="{C2D0D464-9B9F-4C25-A284-9DD7C512EF75}"/>
              </a:ext>
            </a:extLst>
          </p:cNvPr>
          <p:cNvSpPr txBox="1"/>
          <p:nvPr/>
        </p:nvSpPr>
        <p:spPr>
          <a:xfrm>
            <a:off x="5062494" y="1918107"/>
            <a:ext cx="6232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altLang="zh-CN" sz="1200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…</a:t>
            </a:r>
            <a:endParaRPr lang="zh-CN" altLang="en-US" sz="1200" dirty="0">
              <a:solidFill>
                <a:prstClr val="black"/>
              </a:solidFill>
              <a:latin typeface="Consolas" panose="020B0609020204030204" pitchFamily="49" charset="0"/>
              <a:ea typeface="宋体" panose="02010600030101010101" pitchFamily="2" charset="-122"/>
            </a:endParaRPr>
          </a:p>
        </p:txBody>
      </p:sp>
      <p:sp>
        <p:nvSpPr>
          <p:cNvPr id="73" name="TextBox 57">
            <a:extLst>
              <a:ext uri="{FF2B5EF4-FFF2-40B4-BE49-F238E27FC236}">
                <a16:creationId xmlns:a16="http://schemas.microsoft.com/office/drawing/2014/main" id="{091760CE-606E-4B29-A33B-5DBA3E22B546}"/>
              </a:ext>
            </a:extLst>
          </p:cNvPr>
          <p:cNvSpPr txBox="1"/>
          <p:nvPr/>
        </p:nvSpPr>
        <p:spPr>
          <a:xfrm>
            <a:off x="5056253" y="3041943"/>
            <a:ext cx="6232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altLang="zh-CN" sz="1200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…</a:t>
            </a:r>
            <a:endParaRPr lang="zh-CN" altLang="en-US" sz="1200" dirty="0">
              <a:solidFill>
                <a:prstClr val="black"/>
              </a:solidFill>
              <a:latin typeface="Consolas" panose="020B0609020204030204" pitchFamily="49" charset="0"/>
              <a:ea typeface="宋体" panose="02010600030101010101" pitchFamily="2" charset="-122"/>
            </a:endParaRPr>
          </a:p>
        </p:txBody>
      </p:sp>
      <p:sp>
        <p:nvSpPr>
          <p:cNvPr id="74" name="椭圆 73"/>
          <p:cNvSpPr/>
          <p:nvPr/>
        </p:nvSpPr>
        <p:spPr>
          <a:xfrm>
            <a:off x="8285040" y="1065551"/>
            <a:ext cx="1326292" cy="824890"/>
          </a:xfrm>
          <a:prstGeom prst="ellipse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00">
              <a:latin typeface="Consolas" panose="020B0609020204030204" pitchFamily="49" charset="0"/>
            </a:endParaRPr>
          </a:p>
        </p:txBody>
      </p:sp>
      <p:sp>
        <p:nvSpPr>
          <p:cNvPr id="75" name="矩形 74"/>
          <p:cNvSpPr/>
          <p:nvPr/>
        </p:nvSpPr>
        <p:spPr>
          <a:xfrm>
            <a:off x="6341083" y="1016768"/>
            <a:ext cx="86433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 err="1">
                <a:latin typeface="Consolas" panose="020B0609020204030204" pitchFamily="49" charset="0"/>
              </a:rPr>
              <a:t>w</a:t>
            </a:r>
            <a:r>
              <a:rPr lang="en-US" altLang="zh-CN" sz="1200" dirty="0" err="1" smtClean="0">
                <a:latin typeface="Consolas" panose="020B0609020204030204" pitchFamily="49" charset="0"/>
              </a:rPr>
              <a:t>c_entry</a:t>
            </a:r>
            <a:endParaRPr lang="zh-CN" altLang="en-US" sz="1200" dirty="0">
              <a:latin typeface="Consolas" panose="020B0609020204030204" pitchFamily="49" charset="0"/>
            </a:endParaRPr>
          </a:p>
        </p:txBody>
      </p:sp>
      <p:sp>
        <p:nvSpPr>
          <p:cNvPr id="76" name="圆角矩形 75"/>
          <p:cNvSpPr/>
          <p:nvPr/>
        </p:nvSpPr>
        <p:spPr>
          <a:xfrm>
            <a:off x="6237829" y="1065551"/>
            <a:ext cx="1079157" cy="792233"/>
          </a:xfrm>
          <a:prstGeom prst="roundRect">
            <a:avLst/>
          </a:prstGeom>
          <a:noFill/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椭圆 76">
            <a:extLst>
              <a:ext uri="{FF2B5EF4-FFF2-40B4-BE49-F238E27FC236}">
                <a16:creationId xmlns:a16="http://schemas.microsoft.com/office/drawing/2014/main" id="{E5AA7193-3942-4333-B19E-84AE1B2B6FD9}"/>
              </a:ext>
            </a:extLst>
          </p:cNvPr>
          <p:cNvSpPr/>
          <p:nvPr/>
        </p:nvSpPr>
        <p:spPr>
          <a:xfrm>
            <a:off x="1744145" y="1108173"/>
            <a:ext cx="689366" cy="681881"/>
          </a:xfrm>
          <a:prstGeom prst="ellipse">
            <a:avLst/>
          </a:prstGeom>
          <a:noFill/>
          <a:ln w="25400" cap="flat" cmpd="sng" algn="ctr">
            <a:solidFill>
              <a:srgbClr val="1F497D">
                <a:lumMod val="60000"/>
                <a:lumOff val="4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1F497D">
                    <a:lumMod val="40000"/>
                    <a:lumOff val="6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</a:rPr>
              <a:t>12</a:t>
            </a:r>
            <a:endParaRPr kumimoji="0" lang="zh-CN" altLang="en-US" sz="1400" b="1" i="0" u="none" strike="noStrike" kern="0" cap="none" spc="0" normalizeH="0" baseline="0" noProof="0" dirty="0">
              <a:ln>
                <a:noFill/>
              </a:ln>
              <a:solidFill>
                <a:srgbClr val="1F497D">
                  <a:lumMod val="40000"/>
                  <a:lumOff val="60000"/>
                </a:srgbClr>
              </a:solidFill>
              <a:effectLst/>
              <a:uLnTx/>
              <a:uFillTx/>
              <a:latin typeface="Consolas" panose="020B0609020204030204" pitchFamily="49" charset="0"/>
              <a:ea typeface="宋体" panose="02010600030101010101" pitchFamily="2" charset="-122"/>
            </a:endParaRPr>
          </a:p>
        </p:txBody>
      </p:sp>
      <p:cxnSp>
        <p:nvCxnSpPr>
          <p:cNvPr id="78" name="直接箭头连接符 77">
            <a:extLst>
              <a:ext uri="{FF2B5EF4-FFF2-40B4-BE49-F238E27FC236}">
                <a16:creationId xmlns:a16="http://schemas.microsoft.com/office/drawing/2014/main" id="{08E2EE81-D99A-454D-A5B1-3E51C321D487}"/>
              </a:ext>
            </a:extLst>
          </p:cNvPr>
          <p:cNvCxnSpPr>
            <a:cxnSpLocks/>
          </p:cNvCxnSpPr>
          <p:nvPr/>
        </p:nvCxnSpPr>
        <p:spPr>
          <a:xfrm flipH="1">
            <a:off x="1685618" y="1778340"/>
            <a:ext cx="286184" cy="481279"/>
          </a:xfrm>
          <a:prstGeom prst="straightConnector1">
            <a:avLst/>
          </a:prstGeom>
          <a:noFill/>
          <a:ln w="25400" cap="flat" cmpd="sng" algn="ctr">
            <a:solidFill>
              <a:srgbClr val="1F497D">
                <a:lumMod val="60000"/>
                <a:lumOff val="40000"/>
              </a:srgbClr>
            </a:solidFill>
            <a:prstDash val="solid"/>
            <a:headEnd type="none" w="med" len="lg"/>
            <a:tailEnd type="triangle" w="med" len="lg"/>
          </a:ln>
          <a:effectLst/>
        </p:spPr>
      </p:cxnSp>
      <p:cxnSp>
        <p:nvCxnSpPr>
          <p:cNvPr id="79" name="直接箭头连接符 78">
            <a:extLst>
              <a:ext uri="{FF2B5EF4-FFF2-40B4-BE49-F238E27FC236}">
                <a16:creationId xmlns:a16="http://schemas.microsoft.com/office/drawing/2014/main" id="{72CC1A8E-586D-43F3-95B3-C361A07D298C}"/>
              </a:ext>
            </a:extLst>
          </p:cNvPr>
          <p:cNvCxnSpPr>
            <a:cxnSpLocks/>
          </p:cNvCxnSpPr>
          <p:nvPr/>
        </p:nvCxnSpPr>
        <p:spPr>
          <a:xfrm flipH="1">
            <a:off x="1098586" y="2906858"/>
            <a:ext cx="252810" cy="435194"/>
          </a:xfrm>
          <a:prstGeom prst="straightConnector1">
            <a:avLst/>
          </a:prstGeom>
          <a:noFill/>
          <a:ln w="25400" cap="flat" cmpd="sng" algn="ctr">
            <a:solidFill>
              <a:srgbClr val="1F497D">
                <a:lumMod val="60000"/>
                <a:lumOff val="40000"/>
              </a:srgbClr>
            </a:solidFill>
            <a:prstDash val="solid"/>
            <a:headEnd type="none" w="med" len="lg"/>
            <a:tailEnd type="triangle" w="med" len="lg"/>
          </a:ln>
          <a:effectLst/>
        </p:spPr>
      </p:cxnSp>
      <p:cxnSp>
        <p:nvCxnSpPr>
          <p:cNvPr id="80" name="直接箭头连接符 79">
            <a:extLst>
              <a:ext uri="{FF2B5EF4-FFF2-40B4-BE49-F238E27FC236}">
                <a16:creationId xmlns:a16="http://schemas.microsoft.com/office/drawing/2014/main" id="{9DE9C338-949B-4DD1-A566-1C6E4CC11925}"/>
              </a:ext>
            </a:extLst>
          </p:cNvPr>
          <p:cNvCxnSpPr>
            <a:cxnSpLocks/>
          </p:cNvCxnSpPr>
          <p:nvPr/>
        </p:nvCxnSpPr>
        <p:spPr>
          <a:xfrm>
            <a:off x="2183578" y="1790054"/>
            <a:ext cx="294128" cy="469565"/>
          </a:xfrm>
          <a:prstGeom prst="straightConnector1">
            <a:avLst/>
          </a:prstGeom>
          <a:noFill/>
          <a:ln w="25400" cap="flat" cmpd="sng" algn="ctr">
            <a:solidFill>
              <a:srgbClr val="1F497D">
                <a:lumMod val="60000"/>
                <a:lumOff val="40000"/>
              </a:srgbClr>
            </a:solidFill>
            <a:prstDash val="solid"/>
            <a:headEnd type="none" w="med" len="lg"/>
            <a:tailEnd type="triangle" w="med" len="lg"/>
          </a:ln>
          <a:effectLst/>
        </p:spPr>
      </p:cxnSp>
      <p:cxnSp>
        <p:nvCxnSpPr>
          <p:cNvPr id="81" name="直接箭头连接符 80">
            <a:extLst>
              <a:ext uri="{FF2B5EF4-FFF2-40B4-BE49-F238E27FC236}">
                <a16:creationId xmlns:a16="http://schemas.microsoft.com/office/drawing/2014/main" id="{709C4D25-2B7A-40B5-8BC8-75139ED2C9E0}"/>
              </a:ext>
            </a:extLst>
          </p:cNvPr>
          <p:cNvCxnSpPr>
            <a:cxnSpLocks/>
          </p:cNvCxnSpPr>
          <p:nvPr/>
        </p:nvCxnSpPr>
        <p:spPr>
          <a:xfrm flipH="1">
            <a:off x="2199774" y="2897308"/>
            <a:ext cx="246973" cy="433927"/>
          </a:xfrm>
          <a:prstGeom prst="straightConnector1">
            <a:avLst/>
          </a:prstGeom>
          <a:noFill/>
          <a:ln w="25400" cap="flat" cmpd="sng" algn="ctr">
            <a:solidFill>
              <a:srgbClr val="1F497D">
                <a:lumMod val="60000"/>
                <a:lumOff val="40000"/>
              </a:srgbClr>
            </a:solidFill>
            <a:prstDash val="solid"/>
            <a:headEnd type="none" w="med" len="lg"/>
            <a:tailEnd type="triangle" w="med" len="lg"/>
          </a:ln>
          <a:effectLst/>
        </p:spPr>
      </p:cxnSp>
      <p:cxnSp>
        <p:nvCxnSpPr>
          <p:cNvPr id="82" name="直接箭头连接符 81">
            <a:extLst>
              <a:ext uri="{FF2B5EF4-FFF2-40B4-BE49-F238E27FC236}">
                <a16:creationId xmlns:a16="http://schemas.microsoft.com/office/drawing/2014/main" id="{145293CC-AD37-483B-8CD5-641B05A4CCDE}"/>
              </a:ext>
            </a:extLst>
          </p:cNvPr>
          <p:cNvCxnSpPr>
            <a:cxnSpLocks/>
          </p:cNvCxnSpPr>
          <p:nvPr/>
        </p:nvCxnSpPr>
        <p:spPr>
          <a:xfrm>
            <a:off x="2764724" y="2909111"/>
            <a:ext cx="306401" cy="417373"/>
          </a:xfrm>
          <a:prstGeom prst="straightConnector1">
            <a:avLst/>
          </a:prstGeom>
          <a:noFill/>
          <a:ln w="25400" cap="flat" cmpd="sng" algn="ctr">
            <a:solidFill>
              <a:srgbClr val="1F497D">
                <a:lumMod val="60000"/>
                <a:lumOff val="40000"/>
              </a:srgbClr>
            </a:solidFill>
            <a:prstDash val="solid"/>
            <a:headEnd type="none" w="med" len="lg"/>
            <a:tailEnd type="triangle" w="med" len="lg"/>
          </a:ln>
          <a:effectLst/>
        </p:spPr>
      </p:cxnSp>
      <p:sp>
        <p:nvSpPr>
          <p:cNvPr id="83" name="TextBox 57">
            <a:extLst>
              <a:ext uri="{FF2B5EF4-FFF2-40B4-BE49-F238E27FC236}">
                <a16:creationId xmlns:a16="http://schemas.microsoft.com/office/drawing/2014/main" id="{1D678C22-CCC9-492B-B0EF-BD5956A6B3B6}"/>
              </a:ext>
            </a:extLst>
          </p:cNvPr>
          <p:cNvSpPr txBox="1"/>
          <p:nvPr/>
        </p:nvSpPr>
        <p:spPr>
          <a:xfrm>
            <a:off x="542660" y="1238800"/>
            <a:ext cx="10191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altLang="zh-CN" sz="1400" dirty="0" err="1" smtClean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rb_node</a:t>
            </a:r>
            <a:endParaRPr lang="zh-CN" altLang="en-US" sz="1400" dirty="0">
              <a:solidFill>
                <a:prstClr val="black"/>
              </a:solidFill>
              <a:latin typeface="Consolas" panose="020B0609020204030204" pitchFamily="49" charset="0"/>
              <a:ea typeface="宋体" panose="02010600030101010101" pitchFamily="2" charset="-122"/>
            </a:endParaRPr>
          </a:p>
        </p:txBody>
      </p:sp>
      <p:sp>
        <p:nvSpPr>
          <p:cNvPr id="84" name="椭圆 83">
            <a:extLst>
              <a:ext uri="{FF2B5EF4-FFF2-40B4-BE49-F238E27FC236}">
                <a16:creationId xmlns:a16="http://schemas.microsoft.com/office/drawing/2014/main" id="{E5AA7193-3942-4333-B19E-84AE1B2B6FD9}"/>
              </a:ext>
            </a:extLst>
          </p:cNvPr>
          <p:cNvSpPr/>
          <p:nvPr/>
        </p:nvSpPr>
        <p:spPr>
          <a:xfrm>
            <a:off x="1197005" y="2224977"/>
            <a:ext cx="689366" cy="681881"/>
          </a:xfrm>
          <a:prstGeom prst="ellipse">
            <a:avLst/>
          </a:prstGeom>
          <a:noFill/>
          <a:ln w="25400" cap="flat" cmpd="sng" algn="ctr">
            <a:solidFill>
              <a:srgbClr val="1F497D">
                <a:lumMod val="60000"/>
                <a:lumOff val="4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1F497D">
                    <a:lumMod val="40000"/>
                    <a:lumOff val="6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</a:rPr>
              <a:t>5</a:t>
            </a:r>
            <a:endParaRPr kumimoji="0" lang="zh-CN" altLang="en-US" sz="1400" b="1" i="0" u="none" strike="noStrike" kern="0" cap="none" spc="0" normalizeH="0" baseline="0" noProof="0" dirty="0">
              <a:ln>
                <a:noFill/>
              </a:ln>
              <a:solidFill>
                <a:srgbClr val="1F497D">
                  <a:lumMod val="40000"/>
                  <a:lumOff val="60000"/>
                </a:srgbClr>
              </a:solidFill>
              <a:effectLst/>
              <a:uLnTx/>
              <a:uFillTx/>
              <a:latin typeface="Consolas" panose="020B0609020204030204" pitchFamily="49" charset="0"/>
              <a:ea typeface="宋体" panose="02010600030101010101" pitchFamily="2" charset="-122"/>
            </a:endParaRPr>
          </a:p>
        </p:txBody>
      </p:sp>
      <p:sp>
        <p:nvSpPr>
          <p:cNvPr id="85" name="椭圆 84">
            <a:extLst>
              <a:ext uri="{FF2B5EF4-FFF2-40B4-BE49-F238E27FC236}">
                <a16:creationId xmlns:a16="http://schemas.microsoft.com/office/drawing/2014/main" id="{E5AA7193-3942-4333-B19E-84AE1B2B6FD9}"/>
              </a:ext>
            </a:extLst>
          </p:cNvPr>
          <p:cNvSpPr/>
          <p:nvPr/>
        </p:nvSpPr>
        <p:spPr>
          <a:xfrm>
            <a:off x="593879" y="3353495"/>
            <a:ext cx="689366" cy="681881"/>
          </a:xfrm>
          <a:prstGeom prst="ellipse">
            <a:avLst/>
          </a:prstGeom>
          <a:noFill/>
          <a:ln w="25400" cap="flat" cmpd="sng" algn="ctr">
            <a:solidFill>
              <a:srgbClr val="1F497D">
                <a:lumMod val="60000"/>
                <a:lumOff val="4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1F497D">
                    <a:lumMod val="40000"/>
                    <a:lumOff val="6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</a:rPr>
              <a:t>3</a:t>
            </a:r>
            <a:endParaRPr kumimoji="0" lang="zh-CN" altLang="en-US" sz="1400" b="1" i="0" u="none" strike="noStrike" kern="0" cap="none" spc="0" normalizeH="0" baseline="0" noProof="0" dirty="0">
              <a:ln>
                <a:noFill/>
              </a:ln>
              <a:solidFill>
                <a:srgbClr val="1F497D">
                  <a:lumMod val="40000"/>
                  <a:lumOff val="60000"/>
                </a:srgbClr>
              </a:solidFill>
              <a:effectLst/>
              <a:uLnTx/>
              <a:uFillTx/>
              <a:latin typeface="Consolas" panose="020B0609020204030204" pitchFamily="49" charset="0"/>
              <a:ea typeface="宋体" panose="02010600030101010101" pitchFamily="2" charset="-122"/>
            </a:endParaRPr>
          </a:p>
        </p:txBody>
      </p:sp>
      <p:sp>
        <p:nvSpPr>
          <p:cNvPr id="86" name="椭圆 85">
            <a:extLst>
              <a:ext uri="{FF2B5EF4-FFF2-40B4-BE49-F238E27FC236}">
                <a16:creationId xmlns:a16="http://schemas.microsoft.com/office/drawing/2014/main" id="{E5AA7193-3942-4333-B19E-84AE1B2B6FD9}"/>
              </a:ext>
            </a:extLst>
          </p:cNvPr>
          <p:cNvSpPr/>
          <p:nvPr/>
        </p:nvSpPr>
        <p:spPr>
          <a:xfrm>
            <a:off x="2266040" y="2215427"/>
            <a:ext cx="689366" cy="681881"/>
          </a:xfrm>
          <a:prstGeom prst="ellipse">
            <a:avLst/>
          </a:prstGeom>
          <a:noFill/>
          <a:ln w="25400" cap="flat" cmpd="sng" algn="ctr">
            <a:solidFill>
              <a:srgbClr val="1F497D">
                <a:lumMod val="60000"/>
                <a:lumOff val="4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1F497D">
                    <a:lumMod val="40000"/>
                    <a:lumOff val="6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</a:rPr>
              <a:t>17</a:t>
            </a:r>
            <a:endParaRPr kumimoji="0" lang="zh-CN" altLang="en-US" sz="1400" b="1" i="0" u="none" strike="noStrike" kern="0" cap="none" spc="0" normalizeH="0" baseline="0" noProof="0" dirty="0">
              <a:ln>
                <a:noFill/>
              </a:ln>
              <a:solidFill>
                <a:srgbClr val="1F497D">
                  <a:lumMod val="40000"/>
                  <a:lumOff val="60000"/>
                </a:srgbClr>
              </a:solidFill>
              <a:effectLst/>
              <a:uLnTx/>
              <a:uFillTx/>
              <a:latin typeface="Consolas" panose="020B0609020204030204" pitchFamily="49" charset="0"/>
              <a:ea typeface="宋体" panose="02010600030101010101" pitchFamily="2" charset="-122"/>
            </a:endParaRPr>
          </a:p>
        </p:txBody>
      </p:sp>
      <p:sp>
        <p:nvSpPr>
          <p:cNvPr id="87" name="椭圆 86">
            <a:extLst>
              <a:ext uri="{FF2B5EF4-FFF2-40B4-BE49-F238E27FC236}">
                <a16:creationId xmlns:a16="http://schemas.microsoft.com/office/drawing/2014/main" id="{E5AA7193-3942-4333-B19E-84AE1B2B6FD9}"/>
              </a:ext>
            </a:extLst>
          </p:cNvPr>
          <p:cNvSpPr/>
          <p:nvPr/>
        </p:nvSpPr>
        <p:spPr>
          <a:xfrm>
            <a:off x="1714342" y="3357152"/>
            <a:ext cx="689366" cy="681881"/>
          </a:xfrm>
          <a:prstGeom prst="ellipse">
            <a:avLst/>
          </a:prstGeom>
          <a:noFill/>
          <a:ln w="25400" cap="flat" cmpd="sng" algn="ctr">
            <a:solidFill>
              <a:srgbClr val="1F497D">
                <a:lumMod val="60000"/>
                <a:lumOff val="4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1F497D">
                    <a:lumMod val="40000"/>
                    <a:lumOff val="6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</a:rPr>
              <a:t>15</a:t>
            </a:r>
            <a:endParaRPr kumimoji="0" lang="zh-CN" altLang="en-US" sz="1400" b="1" i="0" u="none" strike="noStrike" kern="0" cap="none" spc="0" normalizeH="0" baseline="0" noProof="0" dirty="0">
              <a:ln>
                <a:noFill/>
              </a:ln>
              <a:solidFill>
                <a:srgbClr val="1F497D">
                  <a:lumMod val="40000"/>
                  <a:lumOff val="60000"/>
                </a:srgbClr>
              </a:solidFill>
              <a:effectLst/>
              <a:uLnTx/>
              <a:uFillTx/>
              <a:latin typeface="Consolas" panose="020B0609020204030204" pitchFamily="49" charset="0"/>
              <a:ea typeface="宋体" panose="02010600030101010101" pitchFamily="2" charset="-122"/>
            </a:endParaRPr>
          </a:p>
        </p:txBody>
      </p:sp>
      <p:sp>
        <p:nvSpPr>
          <p:cNvPr id="88" name="椭圆 87">
            <a:extLst>
              <a:ext uri="{FF2B5EF4-FFF2-40B4-BE49-F238E27FC236}">
                <a16:creationId xmlns:a16="http://schemas.microsoft.com/office/drawing/2014/main" id="{E5AA7193-3942-4333-B19E-84AE1B2B6FD9}"/>
              </a:ext>
            </a:extLst>
          </p:cNvPr>
          <p:cNvSpPr/>
          <p:nvPr/>
        </p:nvSpPr>
        <p:spPr>
          <a:xfrm>
            <a:off x="2916818" y="3317103"/>
            <a:ext cx="689366" cy="681881"/>
          </a:xfrm>
          <a:prstGeom prst="ellipse">
            <a:avLst/>
          </a:prstGeom>
          <a:noFill/>
          <a:ln w="25400" cap="flat" cmpd="sng" algn="ctr">
            <a:solidFill>
              <a:srgbClr val="1F497D">
                <a:lumMod val="60000"/>
                <a:lumOff val="4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1F497D">
                    <a:lumMod val="40000"/>
                    <a:lumOff val="6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</a:rPr>
              <a:t>19</a:t>
            </a:r>
            <a:endParaRPr kumimoji="0" lang="zh-CN" altLang="en-US" sz="1400" b="1" i="0" u="none" strike="noStrike" kern="0" cap="none" spc="0" normalizeH="0" baseline="0" noProof="0" dirty="0">
              <a:ln>
                <a:noFill/>
              </a:ln>
              <a:solidFill>
                <a:srgbClr val="1F497D">
                  <a:lumMod val="40000"/>
                  <a:lumOff val="60000"/>
                </a:srgbClr>
              </a:solidFill>
              <a:effectLst/>
              <a:uLnTx/>
              <a:uFillTx/>
              <a:latin typeface="Consolas" panose="020B0609020204030204" pitchFamily="49" charset="0"/>
              <a:ea typeface="宋体" panose="02010600030101010101" pitchFamily="2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4545691" y="4039033"/>
            <a:ext cx="5583921" cy="2706779"/>
            <a:chOff x="4545691" y="4039033"/>
            <a:chExt cx="5583921" cy="2706779"/>
          </a:xfrm>
        </p:grpSpPr>
        <p:graphicFrame>
          <p:nvGraphicFramePr>
            <p:cNvPr id="11" name="图表 10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891411295"/>
                </p:ext>
              </p:extLst>
            </p:nvPr>
          </p:nvGraphicFramePr>
          <p:xfrm>
            <a:off x="4545691" y="4039033"/>
            <a:ext cx="3441939" cy="2706779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42" name="矩形 41"/>
            <p:cNvSpPr/>
            <p:nvPr/>
          </p:nvSpPr>
          <p:spPr>
            <a:xfrm>
              <a:off x="7987629" y="4922002"/>
              <a:ext cx="2141983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200" u="sng" dirty="0" smtClean="0">
                  <a:solidFill>
                    <a:srgbClr val="FF0000"/>
                  </a:solidFill>
                  <a:latin typeface="Consolas" panose="020B0609020204030204" pitchFamily="49" charset="0"/>
                </a:rPr>
                <a:t>The smaller the </a:t>
              </a:r>
              <a:r>
                <a:rPr lang="en-US" altLang="zh-CN" sz="1200" u="sng" dirty="0">
                  <a:solidFill>
                    <a:srgbClr val="FF0000"/>
                  </a:solidFill>
                  <a:latin typeface="Consolas" panose="020B0609020204030204" pitchFamily="49" charset="0"/>
                </a:rPr>
                <a:t>better</a:t>
              </a:r>
              <a:endParaRPr lang="zh-CN" altLang="en-US" sz="1200" u="sng" dirty="0">
                <a:solidFill>
                  <a:srgbClr val="FF0000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43" name="直接箭头连接符 42"/>
            <p:cNvCxnSpPr>
              <a:stCxn id="42" idx="2"/>
            </p:cNvCxnSpPr>
            <p:nvPr/>
          </p:nvCxnSpPr>
          <p:spPr>
            <a:xfrm flipH="1">
              <a:off x="6751179" y="5199001"/>
              <a:ext cx="2307442" cy="42877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45577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53425E-6 2.96296E-6 L -0.09599 0.00115 " pathEditMode="relative" rAng="0" ptsTypes="AA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806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E36CFE9-201F-4A48-90FD-6F90020E2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Consolas" panose="020B0609020204030204" pitchFamily="49" charset="0"/>
              </a:rPr>
              <a:t>Reference</a:t>
            </a:r>
            <a:endParaRPr lang="en-US" altLang="zh-CN" dirty="0">
              <a:latin typeface="Consolas" panose="020B0609020204030204" pitchFamily="49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D996FE-33F2-4961-87E1-038E1271D8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01397" y="1150111"/>
            <a:ext cx="8194776" cy="2481621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1400" dirty="0" smtClean="0">
                <a:latin typeface="Consolas" panose="020B0609020204030204" pitchFamily="49" charset="0"/>
                <a:hlinkClick r:id="rId2"/>
              </a:rPr>
              <a:t>https</a:t>
            </a:r>
            <a:r>
              <a:rPr lang="en-US" altLang="zh-CN" sz="1400" dirty="0">
                <a:latin typeface="Consolas" panose="020B0609020204030204" pitchFamily="49" charset="0"/>
                <a:hlinkClick r:id="rId2"/>
              </a:rPr>
              <a:t>://</a:t>
            </a:r>
            <a:r>
              <a:rPr lang="en-US" altLang="zh-CN" sz="1400" dirty="0" smtClean="0">
                <a:latin typeface="Consolas" panose="020B0609020204030204" pitchFamily="49" charset="0"/>
                <a:hlinkClick r:id="rId2"/>
              </a:rPr>
              <a:t>www.kernel.org/doc/html/latest/admin-guide/device-mapper/writecache.html</a:t>
            </a:r>
            <a:endParaRPr lang="en-US" altLang="zh-CN" sz="1400" dirty="0" smtClean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CN" sz="1400" dirty="0">
                <a:latin typeface="Consolas" panose="020B0609020204030204" pitchFamily="49" charset="0"/>
                <a:hlinkClick r:id="rId3"/>
              </a:rPr>
              <a:t>https://ceph.com/resources</a:t>
            </a:r>
            <a:r>
              <a:rPr lang="en-US" altLang="zh-CN" sz="1400" dirty="0" smtClean="0">
                <a:latin typeface="Consolas" panose="020B0609020204030204" pitchFamily="49" charset="0"/>
                <a:hlinkClick r:id="rId3"/>
              </a:rPr>
              <a:t>/</a:t>
            </a:r>
            <a:endParaRPr lang="en-US" altLang="zh-CN" sz="1400" dirty="0" smtClean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CN" sz="1400" dirty="0">
                <a:latin typeface="Consolas" panose="020B0609020204030204" pitchFamily="49" charset="0"/>
                <a:hlinkClick r:id="rId4"/>
              </a:rPr>
              <a:t>https://</a:t>
            </a:r>
            <a:r>
              <a:rPr lang="en-US" altLang="zh-CN" sz="1400" dirty="0" smtClean="0">
                <a:latin typeface="Consolas" panose="020B0609020204030204" pitchFamily="49" charset="0"/>
                <a:hlinkClick r:id="rId4"/>
              </a:rPr>
              <a:t>pmem.io/documents/NVDIMM_DriverWritersGuide-July-2016.pdf</a:t>
            </a:r>
            <a:endParaRPr lang="en-US" altLang="zh-CN" sz="1400" dirty="0" smtClean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CN" sz="1400" dirty="0">
                <a:latin typeface="Consolas" panose="020B0609020204030204" pitchFamily="49" charset="0"/>
                <a:hlinkClick r:id="rId5"/>
              </a:rPr>
              <a:t>https://</a:t>
            </a:r>
            <a:r>
              <a:rPr lang="en-US" altLang="zh-CN" sz="1400" dirty="0" smtClean="0">
                <a:latin typeface="Consolas" panose="020B0609020204030204" pitchFamily="49" charset="0"/>
                <a:hlinkClick r:id="rId5"/>
              </a:rPr>
              <a:t>docs.pmem.io/ndctl-users-guide</a:t>
            </a:r>
            <a:endParaRPr lang="en-US" altLang="zh-CN" sz="1400" dirty="0" smtClean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CN" sz="1400" dirty="0">
                <a:latin typeface="Consolas" panose="020B0609020204030204" pitchFamily="49" charset="0"/>
                <a:hlinkClick r:id="rId6"/>
              </a:rPr>
              <a:t>https://</a:t>
            </a:r>
            <a:r>
              <a:rPr lang="en-US" altLang="zh-CN" sz="1400" dirty="0" smtClean="0">
                <a:latin typeface="Consolas" panose="020B0609020204030204" pitchFamily="49" charset="0"/>
                <a:hlinkClick r:id="rId6"/>
              </a:rPr>
              <a:t>docs.pmem.io/ipmctl-user-guide</a:t>
            </a:r>
            <a:endParaRPr lang="en-US" altLang="zh-CN" sz="1400" dirty="0" smtClean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CN" sz="1400" dirty="0" smtClean="0">
                <a:latin typeface="Consolas" panose="020B0609020204030204" pitchFamily="49" charset="0"/>
                <a:hlinkClick r:id="rId7"/>
              </a:rPr>
              <a:t>https</a:t>
            </a:r>
            <a:r>
              <a:rPr lang="en-US" altLang="zh-CN" sz="1400" dirty="0">
                <a:latin typeface="Consolas" panose="020B0609020204030204" pitchFamily="49" charset="0"/>
                <a:hlinkClick r:id="rId7"/>
              </a:rPr>
              <a:t>://</a:t>
            </a:r>
            <a:r>
              <a:rPr lang="en-US" altLang="zh-CN" sz="1400" dirty="0" smtClean="0">
                <a:latin typeface="Consolas" panose="020B0609020204030204" pitchFamily="49" charset="0"/>
                <a:hlinkClick r:id="rId7"/>
              </a:rPr>
              <a:t>github.com/pmem/ndctl</a:t>
            </a:r>
            <a:endParaRPr lang="en-US" altLang="zh-CN" sz="1400" dirty="0" smtClean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altLang="zh-CN" sz="1400" dirty="0" smtClean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altLang="zh-CN" sz="1200" dirty="0" smtClean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1530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E36CFE9-201F-4A48-90FD-6F90020E2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Consolas" panose="020B0609020204030204" pitchFamily="49" charset="0"/>
              </a:rPr>
              <a:t>Q&amp;A</a:t>
            </a:r>
            <a:endParaRPr lang="en-US" dirty="0">
              <a:latin typeface="Consolas" panose="020B0609020204030204" pitchFamily="49" charset="0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033" y="2183912"/>
            <a:ext cx="2900450" cy="2900450"/>
          </a:xfrm>
          <a:prstGeom prst="rect">
            <a:avLst/>
          </a:prstGeom>
        </p:spPr>
      </p:pic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CBD996FE-33F2-4961-87E1-038E1271D83F}"/>
              </a:ext>
            </a:extLst>
          </p:cNvPr>
          <p:cNvSpPr txBox="1">
            <a:spLocks/>
          </p:cNvSpPr>
          <p:nvPr/>
        </p:nvSpPr>
        <p:spPr bwMode="gray">
          <a:xfrm>
            <a:off x="5253910" y="1707256"/>
            <a:ext cx="1700696" cy="476656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1218987" rtl="0" eaLnBrk="1" latinLnBrk="0" hangingPunct="1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609493" indent="-228560" algn="l" defTabSz="1218987" rtl="0" eaLnBrk="1" latinLnBrk="0" hangingPunct="1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835938" indent="-150258" algn="l" defTabSz="1218987" rtl="0" eaLnBrk="1" latinLnBrk="0" hangingPunct="1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147033" indent="-156606" algn="l" defTabSz="1218987" rtl="0" eaLnBrk="1" latinLnBrk="0" hangingPunct="1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445431" indent="-150258" algn="l" defTabSz="1218987" rtl="0" eaLnBrk="1" latinLnBrk="0" hangingPunct="1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335221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dirty="0" smtClean="0">
                <a:latin typeface="Consolas" panose="020B0609020204030204" pitchFamily="49" charset="0"/>
              </a:rPr>
              <a:t>WeChat</a:t>
            </a:r>
          </a:p>
        </p:txBody>
      </p:sp>
      <p:sp>
        <p:nvSpPr>
          <p:cNvPr id="7" name="矩形 6"/>
          <p:cNvSpPr/>
          <p:nvPr/>
        </p:nvSpPr>
        <p:spPr>
          <a:xfrm>
            <a:off x="4560029" y="5135480"/>
            <a:ext cx="549920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Any suggestion and comment is welcome!</a:t>
            </a:r>
            <a:endParaRPr lang="zh-CN" alt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394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6361626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E36CFE9-201F-4A48-90FD-6F90020E2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Consolas" panose="020B0609020204030204" pitchFamily="49" charset="0"/>
              </a:rPr>
              <a:t>NVDIMM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CBD996FE-33F2-4961-87E1-038E1271D8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48640" y="963054"/>
            <a:ext cx="3595343" cy="1346552"/>
          </a:xfrm>
        </p:spPr>
        <p:txBody>
          <a:bodyPr/>
          <a:lstStyle/>
          <a:p>
            <a:r>
              <a:rPr lang="en-US" altLang="zh-CN" sz="2000" dirty="0" smtClean="0">
                <a:latin typeface="Consolas" panose="020B0609020204030204" pitchFamily="49" charset="0"/>
              </a:rPr>
              <a:t>NVDIMM-N</a:t>
            </a:r>
          </a:p>
          <a:p>
            <a:r>
              <a:rPr lang="en-US" altLang="zh-CN" sz="2000" dirty="0" smtClean="0">
                <a:latin typeface="Consolas" panose="020B0609020204030204" pitchFamily="49" charset="0"/>
              </a:rPr>
              <a:t>NVDIMM-F</a:t>
            </a:r>
          </a:p>
          <a:p>
            <a:r>
              <a:rPr lang="en-US" altLang="zh-CN" sz="2000" dirty="0" smtClean="0">
                <a:latin typeface="Consolas" panose="020B0609020204030204" pitchFamily="49" charset="0"/>
              </a:rPr>
              <a:t>AEP (Intel 3D </a:t>
            </a:r>
            <a:r>
              <a:rPr lang="en-US" altLang="zh-CN" sz="2000" dirty="0" err="1" smtClean="0">
                <a:latin typeface="Consolas" panose="020B0609020204030204" pitchFamily="49" charset="0"/>
              </a:rPr>
              <a:t>XPoint</a:t>
            </a:r>
            <a:r>
              <a:rPr lang="en-US" altLang="zh-CN" sz="2000" dirty="0" smtClean="0">
                <a:latin typeface="Consolas" panose="020B0609020204030204" pitchFamily="49" charset="0"/>
              </a:rPr>
              <a:t>)</a:t>
            </a:r>
          </a:p>
          <a:p>
            <a:pPr marL="0" lvl="0" indent="0">
              <a:buNone/>
            </a:pPr>
            <a:endParaRPr lang="en-US" altLang="zh-CN" sz="16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grpSp>
        <p:nvGrpSpPr>
          <p:cNvPr id="56" name="组合 55"/>
          <p:cNvGrpSpPr/>
          <p:nvPr/>
        </p:nvGrpSpPr>
        <p:grpSpPr>
          <a:xfrm>
            <a:off x="503700" y="2477132"/>
            <a:ext cx="6324383" cy="3384404"/>
            <a:chOff x="5538396" y="848797"/>
            <a:chExt cx="6324383" cy="3873424"/>
          </a:xfrm>
        </p:grpSpPr>
        <p:graphicFrame>
          <p:nvGraphicFramePr>
            <p:cNvPr id="4" name="图示 3"/>
            <p:cNvGraphicFramePr/>
            <p:nvPr>
              <p:extLst>
                <p:ext uri="{D42A27DB-BD31-4B8C-83A1-F6EECF244321}">
                  <p14:modId xmlns:p14="http://schemas.microsoft.com/office/powerpoint/2010/main" val="1424754158"/>
                </p:ext>
              </p:extLst>
            </p:nvPr>
          </p:nvGraphicFramePr>
          <p:xfrm>
            <a:off x="6404659" y="1413412"/>
            <a:ext cx="5458120" cy="3308809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cxnSp>
          <p:nvCxnSpPr>
            <p:cNvPr id="11" name="直接连接符 10"/>
            <p:cNvCxnSpPr>
              <a:endCxn id="4" idx="0"/>
            </p:cNvCxnSpPr>
            <p:nvPr/>
          </p:nvCxnSpPr>
          <p:spPr>
            <a:xfrm>
              <a:off x="5538396" y="1413412"/>
              <a:ext cx="3595323" cy="0"/>
            </a:xfrm>
            <a:prstGeom prst="line">
              <a:avLst/>
            </a:prstGeom>
            <a:ln w="19050">
              <a:solidFill>
                <a:schemeClr val="accent1">
                  <a:lumMod val="60000"/>
                  <a:lumOff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>
              <a:off x="5538396" y="4722221"/>
              <a:ext cx="953310" cy="0"/>
            </a:xfrm>
            <a:prstGeom prst="line">
              <a:avLst/>
            </a:prstGeom>
            <a:ln w="19050">
              <a:solidFill>
                <a:schemeClr val="accent1">
                  <a:lumMod val="60000"/>
                  <a:lumOff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Content Placeholder 3">
              <a:extLst>
                <a:ext uri="{FF2B5EF4-FFF2-40B4-BE49-F238E27FC236}">
                  <a16:creationId xmlns:a16="http://schemas.microsoft.com/office/drawing/2014/main" id="{CBD996FE-33F2-4961-87E1-038E1271D83F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5538396" y="848797"/>
              <a:ext cx="1780161" cy="616537"/>
            </a:xfrm>
            <a:prstGeom prst="rect">
              <a:avLst/>
            </a:prstGeom>
          </p:spPr>
          <p:txBody>
            <a:bodyPr lIns="0" tIns="0" rIns="0" bIns="0"/>
            <a:lstStyle>
              <a:lvl1pPr marL="171450" indent="-171450" algn="l" defTabSz="1218987" rtl="0" eaLnBrk="1" latinLnBrk="0" hangingPunct="1">
                <a:lnSpc>
                  <a:spcPct val="90000"/>
                </a:lnSpc>
                <a:spcBef>
                  <a:spcPts val="500"/>
                </a:spcBef>
                <a:buClrTx/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1pPr>
              <a:lvl2pPr marL="609493" indent="-228560" algn="l" defTabSz="1218987" rtl="0" eaLnBrk="1" latinLnBrk="0" hangingPunct="1">
                <a:lnSpc>
                  <a:spcPct val="90000"/>
                </a:lnSpc>
                <a:spcBef>
                  <a:spcPts val="500"/>
                </a:spcBef>
                <a:buClrTx/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2pPr>
              <a:lvl3pPr marL="835938" indent="-150258" algn="l" defTabSz="1218987" rtl="0" eaLnBrk="1" latinLnBrk="0" hangingPunct="1">
                <a:lnSpc>
                  <a:spcPct val="90000"/>
                </a:lnSpc>
                <a:spcBef>
                  <a:spcPts val="500"/>
                </a:spcBef>
                <a:buClrTx/>
                <a:buFont typeface="Arial" panose="020B0604020202020204" pitchFamily="34" charset="0"/>
                <a:buChar char="-"/>
                <a:defRPr sz="2000"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3pPr>
              <a:lvl4pPr marL="1147033" indent="-156606" algn="l" defTabSz="1218987" rtl="0" eaLnBrk="1" latinLnBrk="0" hangingPunct="1">
                <a:lnSpc>
                  <a:spcPct val="90000"/>
                </a:lnSpc>
                <a:spcBef>
                  <a:spcPts val="500"/>
                </a:spcBef>
                <a:buClrTx/>
                <a:buFont typeface="Arial" panose="020B0604020202020204" pitchFamily="34" charset="0"/>
                <a:buChar char="-"/>
                <a:defRPr sz="2000"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4pPr>
              <a:lvl5pPr marL="1445431" indent="-150258" algn="l" defTabSz="1218987" rtl="0" eaLnBrk="1" latinLnBrk="0" hangingPunct="1">
                <a:lnSpc>
                  <a:spcPct val="90000"/>
                </a:lnSpc>
                <a:spcBef>
                  <a:spcPts val="500"/>
                </a:spcBef>
                <a:buClrTx/>
                <a:buFont typeface="Arial" panose="020B0604020202020204" pitchFamily="34" charset="0"/>
                <a:buChar char="-"/>
                <a:defRPr sz="2000"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5pPr>
              <a:lvl6pPr marL="3352213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961707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571200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180693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zh-CN" sz="1400" dirty="0" smtClean="0">
                  <a:latin typeface="Consolas" panose="020B0609020204030204" pitchFamily="49" charset="0"/>
                </a:rPr>
                <a:t>Highest </a:t>
              </a:r>
              <a:r>
                <a:rPr lang="en-US" altLang="zh-CN" sz="1400" dirty="0">
                  <a:latin typeface="Consolas" panose="020B0609020204030204" pitchFamily="49" charset="0"/>
                </a:rPr>
                <a:t>C</a:t>
              </a:r>
              <a:r>
                <a:rPr lang="en-US" altLang="zh-CN" sz="1400" dirty="0" smtClean="0">
                  <a:latin typeface="Consolas" panose="020B0609020204030204" pitchFamily="49" charset="0"/>
                </a:rPr>
                <a:t>ost</a:t>
              </a:r>
            </a:p>
            <a:p>
              <a:pPr marL="0" indent="0">
                <a:buNone/>
              </a:pPr>
              <a:r>
                <a:rPr lang="en-US" altLang="zh-CN" sz="1400" dirty="0" smtClean="0">
                  <a:latin typeface="Consolas" panose="020B0609020204030204" pitchFamily="49" charset="0"/>
                </a:rPr>
                <a:t>Shortest Latency</a:t>
              </a:r>
            </a:p>
            <a:p>
              <a:pPr marL="0" indent="0">
                <a:buFont typeface="Arial" panose="020B0604020202020204" pitchFamily="34" charset="0"/>
                <a:buNone/>
              </a:pPr>
              <a:endPara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24" name="直接箭头连接符 23"/>
            <p:cNvCxnSpPr/>
            <p:nvPr/>
          </p:nvCxnSpPr>
          <p:spPr>
            <a:xfrm>
              <a:off x="5752404" y="1413412"/>
              <a:ext cx="0" cy="3308809"/>
            </a:xfrm>
            <a:prstGeom prst="straightConnector1">
              <a:avLst/>
            </a:prstGeom>
            <a:ln w="25400">
              <a:solidFill>
                <a:schemeClr val="accent2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/>
          </p:nvCxnSpPr>
          <p:spPr>
            <a:xfrm>
              <a:off x="6209604" y="3394612"/>
              <a:ext cx="1391055" cy="0"/>
            </a:xfrm>
            <a:prstGeom prst="line">
              <a:avLst/>
            </a:prstGeom>
            <a:ln w="19050">
              <a:solidFill>
                <a:schemeClr val="accent1">
                  <a:lumMod val="60000"/>
                  <a:lumOff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箭头连接符 27"/>
            <p:cNvCxnSpPr/>
            <p:nvPr/>
          </p:nvCxnSpPr>
          <p:spPr>
            <a:xfrm>
              <a:off x="6404659" y="1413412"/>
              <a:ext cx="0" cy="1981200"/>
            </a:xfrm>
            <a:prstGeom prst="straightConnector1">
              <a:avLst/>
            </a:prstGeom>
            <a:ln w="25400">
              <a:solidFill>
                <a:schemeClr val="accent2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Content Placeholder 3">
              <a:extLst>
                <a:ext uri="{FF2B5EF4-FFF2-40B4-BE49-F238E27FC236}">
                  <a16:creationId xmlns:a16="http://schemas.microsoft.com/office/drawing/2014/main" id="{CBD996FE-33F2-4961-87E1-038E1271D83F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6491706" y="2114270"/>
              <a:ext cx="2086583" cy="348288"/>
            </a:xfrm>
            <a:prstGeom prst="rect">
              <a:avLst/>
            </a:prstGeom>
          </p:spPr>
          <p:txBody>
            <a:bodyPr lIns="0" tIns="0" rIns="0" bIns="0"/>
            <a:lstStyle>
              <a:lvl1pPr marL="171450" indent="-171450" algn="l" defTabSz="1218987" rtl="0" eaLnBrk="1" latinLnBrk="0" hangingPunct="1">
                <a:lnSpc>
                  <a:spcPct val="90000"/>
                </a:lnSpc>
                <a:spcBef>
                  <a:spcPts val="500"/>
                </a:spcBef>
                <a:buClrTx/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1pPr>
              <a:lvl2pPr marL="609493" indent="-228560" algn="l" defTabSz="1218987" rtl="0" eaLnBrk="1" latinLnBrk="0" hangingPunct="1">
                <a:lnSpc>
                  <a:spcPct val="90000"/>
                </a:lnSpc>
                <a:spcBef>
                  <a:spcPts val="500"/>
                </a:spcBef>
                <a:buClrTx/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2pPr>
              <a:lvl3pPr marL="835938" indent="-150258" algn="l" defTabSz="1218987" rtl="0" eaLnBrk="1" latinLnBrk="0" hangingPunct="1">
                <a:lnSpc>
                  <a:spcPct val="90000"/>
                </a:lnSpc>
                <a:spcBef>
                  <a:spcPts val="500"/>
                </a:spcBef>
                <a:buClrTx/>
                <a:buFont typeface="Arial" panose="020B0604020202020204" pitchFamily="34" charset="0"/>
                <a:buChar char="-"/>
                <a:defRPr sz="2000"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3pPr>
              <a:lvl4pPr marL="1147033" indent="-156606" algn="l" defTabSz="1218987" rtl="0" eaLnBrk="1" latinLnBrk="0" hangingPunct="1">
                <a:lnSpc>
                  <a:spcPct val="90000"/>
                </a:lnSpc>
                <a:spcBef>
                  <a:spcPts val="500"/>
                </a:spcBef>
                <a:buClrTx/>
                <a:buFont typeface="Arial" panose="020B0604020202020204" pitchFamily="34" charset="0"/>
                <a:buChar char="-"/>
                <a:defRPr sz="2000"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4pPr>
              <a:lvl5pPr marL="1445431" indent="-150258" algn="l" defTabSz="1218987" rtl="0" eaLnBrk="1" latinLnBrk="0" hangingPunct="1">
                <a:lnSpc>
                  <a:spcPct val="90000"/>
                </a:lnSpc>
                <a:spcBef>
                  <a:spcPts val="500"/>
                </a:spcBef>
                <a:buClrTx/>
                <a:buFont typeface="Arial" panose="020B0604020202020204" pitchFamily="34" charset="0"/>
                <a:buChar char="-"/>
                <a:defRPr sz="2000"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5pPr>
              <a:lvl6pPr marL="3352213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961707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571200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180693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zh-CN" sz="1400" dirty="0" smtClean="0">
                  <a:latin typeface="Consolas" panose="020B0609020204030204" pitchFamily="49" charset="0"/>
                </a:rPr>
                <a:t>Byte </a:t>
              </a:r>
              <a:r>
                <a:rPr lang="en-US" altLang="zh-CN" sz="1400" dirty="0">
                  <a:latin typeface="Consolas" panose="020B0609020204030204" pitchFamily="49" charset="0"/>
                </a:rPr>
                <a:t>A</a:t>
              </a:r>
              <a:r>
                <a:rPr lang="en-US" altLang="zh-CN" sz="1400" dirty="0" smtClean="0">
                  <a:latin typeface="Consolas" panose="020B0609020204030204" pitchFamily="49" charset="0"/>
                </a:rPr>
                <a:t>ddressable</a:t>
              </a:r>
            </a:p>
            <a:p>
              <a:pPr marL="0" indent="0">
                <a:buFont typeface="Arial" panose="020B0604020202020204" pitchFamily="34" charset="0"/>
                <a:buNone/>
              </a:pPr>
              <a:endPara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55" name="组合 54"/>
          <p:cNvGrpSpPr/>
          <p:nvPr/>
        </p:nvGrpSpPr>
        <p:grpSpPr>
          <a:xfrm>
            <a:off x="7112317" y="1213716"/>
            <a:ext cx="4597306" cy="3156499"/>
            <a:chOff x="699923" y="2812543"/>
            <a:chExt cx="4597306" cy="3156499"/>
          </a:xfrm>
        </p:grpSpPr>
        <p:sp>
          <p:nvSpPr>
            <p:cNvPr id="2" name="圆角矩形 1"/>
            <p:cNvSpPr/>
            <p:nvPr/>
          </p:nvSpPr>
          <p:spPr>
            <a:xfrm>
              <a:off x="828109" y="2857377"/>
              <a:ext cx="1059679" cy="1048890"/>
            </a:xfrm>
            <a:prstGeom prst="roundRect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1200" dirty="0">
                <a:latin typeface="Consolas" panose="020B0609020204030204" pitchFamily="49" charset="0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1083360" y="2812543"/>
              <a:ext cx="62463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latin typeface="Consolas" panose="020B0609020204030204" pitchFamily="49" charset="0"/>
                  <a:cs typeface="Arial" pitchFamily="34" charset="0"/>
                </a:rPr>
                <a:t>Core</a:t>
              </a:r>
              <a:endParaRPr lang="zh-CN" altLang="en-US" sz="1400" dirty="0" err="1" smtClean="0">
                <a:latin typeface="Consolas" panose="020B0609020204030204" pitchFamily="49" charset="0"/>
                <a:cs typeface="Arial" pitchFamily="34" charset="0"/>
              </a:endParaRPr>
            </a:p>
          </p:txBody>
        </p:sp>
        <p:sp>
          <p:nvSpPr>
            <p:cNvPr id="16" name="圆角矩形 15"/>
            <p:cNvSpPr/>
            <p:nvPr/>
          </p:nvSpPr>
          <p:spPr>
            <a:xfrm>
              <a:off x="857428" y="3209257"/>
              <a:ext cx="457293" cy="237859"/>
            </a:xfrm>
            <a:prstGeom prst="roundRect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 smtClean="0">
                  <a:latin typeface="Consolas" panose="020B0609020204030204" pitchFamily="49" charset="0"/>
                </a:rPr>
                <a:t>L1</a:t>
              </a:r>
              <a:endParaRPr lang="zh-CN" altLang="en-US" sz="1200" dirty="0">
                <a:latin typeface="Consolas" panose="020B0609020204030204" pitchFamily="49" charset="0"/>
              </a:endParaRPr>
            </a:p>
          </p:txBody>
        </p:sp>
        <p:sp>
          <p:nvSpPr>
            <p:cNvPr id="17" name="圆角矩形 16"/>
            <p:cNvSpPr/>
            <p:nvPr/>
          </p:nvSpPr>
          <p:spPr>
            <a:xfrm>
              <a:off x="1405296" y="3211580"/>
              <a:ext cx="457293" cy="237859"/>
            </a:xfrm>
            <a:prstGeom prst="roundRect">
              <a:avLst/>
            </a:prstGeom>
            <a:ln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 smtClean="0">
                  <a:latin typeface="Consolas" panose="020B0609020204030204" pitchFamily="49" charset="0"/>
                </a:rPr>
                <a:t>L1</a:t>
              </a:r>
              <a:endParaRPr lang="zh-CN" altLang="en-US" sz="1200" dirty="0">
                <a:latin typeface="Consolas" panose="020B0609020204030204" pitchFamily="49" charset="0"/>
              </a:endParaRPr>
            </a:p>
          </p:txBody>
        </p:sp>
        <p:sp>
          <p:nvSpPr>
            <p:cNvPr id="19" name="圆角矩形 18"/>
            <p:cNvSpPr/>
            <p:nvPr/>
          </p:nvSpPr>
          <p:spPr>
            <a:xfrm>
              <a:off x="861603" y="3536053"/>
              <a:ext cx="1000986" cy="237859"/>
            </a:xfrm>
            <a:prstGeom prst="roundRect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 smtClean="0">
                  <a:latin typeface="Consolas" panose="020B0609020204030204" pitchFamily="49" charset="0"/>
                </a:rPr>
                <a:t>L2</a:t>
              </a:r>
              <a:endParaRPr lang="zh-CN" altLang="en-US" sz="1200" dirty="0">
                <a:latin typeface="Consolas" panose="020B0609020204030204" pitchFamily="49" charset="0"/>
              </a:endParaRPr>
            </a:p>
          </p:txBody>
        </p:sp>
        <p:sp>
          <p:nvSpPr>
            <p:cNvPr id="20" name="圆角矩形 19"/>
            <p:cNvSpPr/>
            <p:nvPr/>
          </p:nvSpPr>
          <p:spPr>
            <a:xfrm>
              <a:off x="857428" y="4113198"/>
              <a:ext cx="2355087" cy="314361"/>
            </a:xfrm>
            <a:prstGeom prst="roundRect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 smtClean="0">
                  <a:latin typeface="Consolas" panose="020B0609020204030204" pitchFamily="49" charset="0"/>
                </a:rPr>
                <a:t>L3</a:t>
              </a:r>
              <a:endParaRPr lang="zh-CN" altLang="en-US" sz="1200" dirty="0">
                <a:latin typeface="Consolas" panose="020B0609020204030204" pitchFamily="49" charset="0"/>
              </a:endParaRPr>
            </a:p>
          </p:txBody>
        </p:sp>
        <p:sp>
          <p:nvSpPr>
            <p:cNvPr id="21" name="圆角矩形 20"/>
            <p:cNvSpPr/>
            <p:nvPr/>
          </p:nvSpPr>
          <p:spPr>
            <a:xfrm>
              <a:off x="2152836" y="2857376"/>
              <a:ext cx="1059679" cy="1048890"/>
            </a:xfrm>
            <a:prstGeom prst="roundRect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1200" dirty="0">
                <a:latin typeface="Consolas" panose="020B0609020204030204" pitchFamily="49" charset="0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2410801" y="2814784"/>
              <a:ext cx="62463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latin typeface="Consolas" panose="020B0609020204030204" pitchFamily="49" charset="0"/>
                  <a:cs typeface="Arial" pitchFamily="34" charset="0"/>
                </a:rPr>
                <a:t>Core</a:t>
              </a:r>
              <a:endParaRPr lang="zh-CN" altLang="en-US" sz="1400" dirty="0" err="1" smtClean="0">
                <a:latin typeface="Consolas" panose="020B0609020204030204" pitchFamily="49" charset="0"/>
                <a:cs typeface="Arial" pitchFamily="34" charset="0"/>
              </a:endParaRPr>
            </a:p>
          </p:txBody>
        </p:sp>
        <p:sp>
          <p:nvSpPr>
            <p:cNvPr id="25" name="圆角矩形 24"/>
            <p:cNvSpPr/>
            <p:nvPr/>
          </p:nvSpPr>
          <p:spPr>
            <a:xfrm>
              <a:off x="2182155" y="3209256"/>
              <a:ext cx="457293" cy="237859"/>
            </a:xfrm>
            <a:prstGeom prst="roundRect">
              <a:avLst/>
            </a:prstGeom>
            <a:ln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 smtClean="0">
                  <a:latin typeface="Consolas" panose="020B0609020204030204" pitchFamily="49" charset="0"/>
                </a:rPr>
                <a:t>L1</a:t>
              </a:r>
              <a:endParaRPr lang="zh-CN" altLang="en-US" sz="1200" dirty="0">
                <a:latin typeface="Consolas" panose="020B0609020204030204" pitchFamily="49" charset="0"/>
              </a:endParaRPr>
            </a:p>
          </p:txBody>
        </p:sp>
        <p:sp>
          <p:nvSpPr>
            <p:cNvPr id="27" name="圆角矩形 26"/>
            <p:cNvSpPr/>
            <p:nvPr/>
          </p:nvSpPr>
          <p:spPr>
            <a:xfrm>
              <a:off x="2730023" y="3211579"/>
              <a:ext cx="457293" cy="237859"/>
            </a:xfrm>
            <a:prstGeom prst="roundRect">
              <a:avLst/>
            </a:prstGeom>
            <a:ln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 smtClean="0">
                  <a:latin typeface="Consolas" panose="020B0609020204030204" pitchFamily="49" charset="0"/>
                </a:rPr>
                <a:t>L1</a:t>
              </a:r>
              <a:endParaRPr lang="zh-CN" altLang="en-US" sz="1200" dirty="0">
                <a:latin typeface="Consolas" panose="020B0609020204030204" pitchFamily="49" charset="0"/>
              </a:endParaRPr>
            </a:p>
          </p:txBody>
        </p:sp>
        <p:sp>
          <p:nvSpPr>
            <p:cNvPr id="29" name="圆角矩形 28"/>
            <p:cNvSpPr/>
            <p:nvPr/>
          </p:nvSpPr>
          <p:spPr>
            <a:xfrm>
              <a:off x="2186330" y="3536052"/>
              <a:ext cx="1000986" cy="237859"/>
            </a:xfrm>
            <a:prstGeom prst="roundRect">
              <a:avLst/>
            </a:prstGeom>
            <a:ln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 smtClean="0">
                  <a:latin typeface="Consolas" panose="020B0609020204030204" pitchFamily="49" charset="0"/>
                </a:rPr>
                <a:t>L2</a:t>
              </a:r>
              <a:endParaRPr lang="zh-CN" altLang="en-US" sz="1200" dirty="0">
                <a:latin typeface="Consolas" panose="020B0609020204030204" pitchFamily="49" charset="0"/>
              </a:endParaRPr>
            </a:p>
          </p:txBody>
        </p:sp>
        <p:sp>
          <p:nvSpPr>
            <p:cNvPr id="9" name="平行四边形 8"/>
            <p:cNvSpPr/>
            <p:nvPr/>
          </p:nvSpPr>
          <p:spPr>
            <a:xfrm>
              <a:off x="763951" y="4736677"/>
              <a:ext cx="1187993" cy="341423"/>
            </a:xfrm>
            <a:prstGeom prst="parallelogram">
              <a:avLst/>
            </a:pr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000" dirty="0">
                  <a:latin typeface="Consolas" panose="020B0609020204030204" pitchFamily="49" charset="0"/>
                </a:rPr>
                <a:t>Memory Controller</a:t>
              </a:r>
              <a:endParaRPr lang="zh-CN" altLang="en-US" sz="1000" dirty="0">
                <a:latin typeface="Consolas" panose="020B0609020204030204" pitchFamily="49" charset="0"/>
              </a:endParaRPr>
            </a:p>
          </p:txBody>
        </p:sp>
        <p:sp>
          <p:nvSpPr>
            <p:cNvPr id="31" name="平行四边形 30"/>
            <p:cNvSpPr/>
            <p:nvPr/>
          </p:nvSpPr>
          <p:spPr>
            <a:xfrm>
              <a:off x="2088678" y="4737737"/>
              <a:ext cx="1187993" cy="341423"/>
            </a:xfrm>
            <a:prstGeom prst="parallelogram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000" dirty="0">
                  <a:latin typeface="Consolas" panose="020B0609020204030204" pitchFamily="49" charset="0"/>
                </a:rPr>
                <a:t>Memory Controller</a:t>
              </a:r>
              <a:endParaRPr lang="zh-CN" altLang="en-US" sz="1000" dirty="0">
                <a:latin typeface="Consolas" panose="020B0609020204030204" pitchFamily="49" charset="0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699923" y="5427417"/>
              <a:ext cx="934019" cy="384561"/>
            </a:xfrm>
            <a:prstGeom prst="rect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1000">
                <a:solidFill>
                  <a:schemeClr val="dk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852323" y="5579817"/>
              <a:ext cx="934019" cy="384561"/>
            </a:xfrm>
            <a:prstGeom prst="rect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000" dirty="0" smtClean="0">
                  <a:latin typeface="Consolas" panose="020B0609020204030204" pitchFamily="49" charset="0"/>
                </a:rPr>
                <a:t>NVDIMM</a:t>
              </a:r>
              <a:endParaRPr lang="zh-CN" altLang="en-US" sz="1000" dirty="0">
                <a:solidFill>
                  <a:schemeClr val="dk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2186330" y="5432081"/>
              <a:ext cx="934019" cy="384561"/>
            </a:xfrm>
            <a:prstGeom prst="rect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1000">
                <a:solidFill>
                  <a:schemeClr val="dk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矩形 33"/>
            <p:cNvSpPr/>
            <p:nvPr/>
          </p:nvSpPr>
          <p:spPr>
            <a:xfrm>
              <a:off x="2338730" y="5584481"/>
              <a:ext cx="934019" cy="384561"/>
            </a:xfrm>
            <a:prstGeom prst="rect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000" dirty="0" smtClean="0">
                  <a:latin typeface="Consolas" panose="020B0609020204030204" pitchFamily="49" charset="0"/>
                </a:rPr>
                <a:t>NVDIMM</a:t>
              </a:r>
              <a:endParaRPr lang="zh-CN" altLang="en-US" sz="1000" dirty="0">
                <a:latin typeface="Consolas" panose="020B0609020204030204" pitchFamily="49" charset="0"/>
              </a:endParaRPr>
            </a:p>
          </p:txBody>
        </p:sp>
        <p:cxnSp>
          <p:nvCxnSpPr>
            <p:cNvPr id="14" name="曲线连接符 13"/>
            <p:cNvCxnSpPr>
              <a:endCxn id="16" idx="0"/>
            </p:cNvCxnSpPr>
            <p:nvPr/>
          </p:nvCxnSpPr>
          <p:spPr>
            <a:xfrm rot="16200000" flipH="1">
              <a:off x="909280" y="3032462"/>
              <a:ext cx="242826" cy="110763"/>
            </a:xfrm>
            <a:prstGeom prst="curvedConnector3">
              <a:avLst>
                <a:gd name="adj1" fmla="val 41814"/>
              </a:avLst>
            </a:prstGeom>
            <a:ln w="1905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5" name="曲线连接符 34"/>
            <p:cNvCxnSpPr>
              <a:stCxn id="19" idx="2"/>
              <a:endCxn id="20" idx="0"/>
            </p:cNvCxnSpPr>
            <p:nvPr/>
          </p:nvCxnSpPr>
          <p:spPr>
            <a:xfrm rot="16200000" flipH="1">
              <a:off x="1528891" y="3607117"/>
              <a:ext cx="339286" cy="672876"/>
            </a:xfrm>
            <a:prstGeom prst="curvedConnector3">
              <a:avLst/>
            </a:prstGeom>
            <a:ln w="1905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" name="曲线连接符 37"/>
            <p:cNvCxnSpPr>
              <a:stCxn id="20" idx="2"/>
              <a:endCxn id="31" idx="1"/>
            </p:cNvCxnSpPr>
            <p:nvPr/>
          </p:nvCxnSpPr>
          <p:spPr>
            <a:xfrm rot="16200000" flipH="1">
              <a:off x="2225073" y="4237458"/>
              <a:ext cx="310178" cy="690380"/>
            </a:xfrm>
            <a:prstGeom prst="curvedConnector3">
              <a:avLst>
                <a:gd name="adj1" fmla="val 50000"/>
              </a:avLst>
            </a:prstGeom>
            <a:ln w="1905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1" name="曲线连接符 40"/>
            <p:cNvCxnSpPr>
              <a:stCxn id="31" idx="4"/>
              <a:endCxn id="34" idx="0"/>
            </p:cNvCxnSpPr>
            <p:nvPr/>
          </p:nvCxnSpPr>
          <p:spPr>
            <a:xfrm rot="16200000" flipH="1">
              <a:off x="2491547" y="5270287"/>
              <a:ext cx="505321" cy="123065"/>
            </a:xfrm>
            <a:prstGeom prst="curvedConnector3">
              <a:avLst>
                <a:gd name="adj1" fmla="val 48309"/>
              </a:avLst>
            </a:prstGeom>
            <a:ln w="1905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50" name="文本框 49">
              <a:extLst>
                <a:ext uri="{FF2B5EF4-FFF2-40B4-BE49-F238E27FC236}">
                  <a16:creationId xmlns:a16="http://schemas.microsoft.com/office/drawing/2014/main" id="{A6375E8F-038D-491D-93CD-6ECEE7CF209C}"/>
                </a:ext>
              </a:extLst>
            </p:cNvPr>
            <p:cNvSpPr txBox="1"/>
            <p:nvPr/>
          </p:nvSpPr>
          <p:spPr>
            <a:xfrm>
              <a:off x="3745477" y="5162640"/>
              <a:ext cx="15517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 smtClean="0">
                  <a:latin typeface="Consolas" panose="020B0609020204030204" pitchFamily="49" charset="0"/>
                  <a:cs typeface="Consolas" panose="020B0609020204030204" pitchFamily="49" charset="0"/>
                </a:rPr>
                <a:t>ADR</a:t>
              </a:r>
            </a:p>
            <a:p>
              <a:r>
                <a:rPr lang="en-US" altLang="zh-CN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(Asynchronous DRAM Refresh)</a:t>
              </a:r>
              <a:endParaRPr lang="zh-CN" altLang="en-US" sz="12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52" name="文本框 51">
              <a:extLst>
                <a:ext uri="{FF2B5EF4-FFF2-40B4-BE49-F238E27FC236}">
                  <a16:creationId xmlns:a16="http://schemas.microsoft.com/office/drawing/2014/main" id="{A6375E8F-038D-491D-93CD-6ECEE7CF209C}"/>
                </a:ext>
              </a:extLst>
            </p:cNvPr>
            <p:cNvSpPr txBox="1"/>
            <p:nvPr/>
          </p:nvSpPr>
          <p:spPr>
            <a:xfrm>
              <a:off x="3745477" y="3238641"/>
              <a:ext cx="124501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 smtClean="0">
                  <a:latin typeface="Consolas" panose="020B0609020204030204" pitchFamily="49" charset="0"/>
                  <a:cs typeface="Consolas" panose="020B0609020204030204" pitchFamily="49" charset="0"/>
                </a:rPr>
                <a:t>CLWB</a:t>
              </a:r>
            </a:p>
            <a:p>
              <a:r>
                <a:rPr lang="en-US" altLang="zh-CN" sz="1200" dirty="0" smtClean="0">
                  <a:latin typeface="Consolas" panose="020B0609020204030204" pitchFamily="49" charset="0"/>
                  <a:cs typeface="Consolas" panose="020B0609020204030204" pitchFamily="49" charset="0"/>
                </a:rPr>
                <a:t>CLFLUSH</a:t>
              </a:r>
            </a:p>
            <a:p>
              <a:r>
                <a:rPr lang="en-US" altLang="zh-CN" sz="1200" dirty="0" smtClean="0">
                  <a:latin typeface="Consolas" panose="020B0609020204030204" pitchFamily="49" charset="0"/>
                  <a:cs typeface="Consolas" panose="020B0609020204030204" pitchFamily="49" charset="0"/>
                </a:rPr>
                <a:t>CLFLUSHOPT</a:t>
              </a:r>
              <a:endParaRPr lang="zh-CN" altLang="en-US" sz="12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53" name="右大括号 52"/>
            <p:cNvSpPr/>
            <p:nvPr/>
          </p:nvSpPr>
          <p:spPr>
            <a:xfrm>
              <a:off x="3528394" y="2966430"/>
              <a:ext cx="119269" cy="1555872"/>
            </a:xfrm>
            <a:prstGeom prst="rightBrace">
              <a:avLst/>
            </a:prstGeom>
            <a:ln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右大括号 53"/>
            <p:cNvSpPr/>
            <p:nvPr/>
          </p:nvSpPr>
          <p:spPr>
            <a:xfrm>
              <a:off x="3536470" y="4794036"/>
              <a:ext cx="105497" cy="990535"/>
            </a:xfrm>
            <a:prstGeom prst="rightBrace">
              <a:avLst/>
            </a:prstGeom>
            <a:ln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65387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E36CFE9-201F-4A48-90FD-6F90020E2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Consolas" panose="020B0609020204030204" pitchFamily="49" charset="0"/>
              </a:rPr>
              <a:t>Device Mapper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CBD996FE-33F2-4961-87E1-038E1271D8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48641" y="1151062"/>
            <a:ext cx="3643798" cy="3333389"/>
          </a:xfrm>
        </p:spPr>
        <p:txBody>
          <a:bodyPr/>
          <a:lstStyle/>
          <a:p>
            <a:r>
              <a:rPr lang="en-US" altLang="zh-CN" sz="2000" dirty="0" err="1" smtClean="0">
                <a:latin typeface="Consolas" panose="020B0609020204030204" pitchFamily="49" charset="0"/>
              </a:rPr>
              <a:t>dm</a:t>
            </a:r>
            <a:r>
              <a:rPr lang="en-US" altLang="zh-CN" sz="2000" dirty="0" smtClean="0">
                <a:latin typeface="Consolas" panose="020B0609020204030204" pitchFamily="49" charset="0"/>
              </a:rPr>
              <a:t>-linear</a:t>
            </a:r>
          </a:p>
          <a:p>
            <a:r>
              <a:rPr lang="en-US" altLang="zh-CN" sz="2000" dirty="0" err="1" smtClean="0">
                <a:latin typeface="Consolas" panose="020B0609020204030204" pitchFamily="49" charset="0"/>
              </a:rPr>
              <a:t>dm</a:t>
            </a:r>
            <a:r>
              <a:rPr lang="en-US" altLang="zh-CN" sz="2000" dirty="0" smtClean="0">
                <a:latin typeface="Consolas" panose="020B0609020204030204" pitchFamily="49" charset="0"/>
              </a:rPr>
              <a:t>-multipath</a:t>
            </a:r>
          </a:p>
          <a:p>
            <a:r>
              <a:rPr lang="en-US" altLang="zh-CN" sz="2000" dirty="0" err="1" smtClean="0">
                <a:latin typeface="Consolas" panose="020B0609020204030204" pitchFamily="49" charset="0"/>
              </a:rPr>
              <a:t>dm</a:t>
            </a:r>
            <a:r>
              <a:rPr lang="en-US" altLang="zh-CN" sz="2000" dirty="0" smtClean="0">
                <a:latin typeface="Consolas" panose="020B0609020204030204" pitchFamily="49" charset="0"/>
              </a:rPr>
              <a:t>-mirror</a:t>
            </a:r>
          </a:p>
          <a:p>
            <a:r>
              <a:rPr lang="en-US" altLang="zh-CN" sz="2000" dirty="0" err="1" smtClean="0">
                <a:latin typeface="Consolas" panose="020B0609020204030204" pitchFamily="49" charset="0"/>
              </a:rPr>
              <a:t>dm</a:t>
            </a:r>
            <a:r>
              <a:rPr lang="en-US" altLang="zh-CN" sz="2000" dirty="0" smtClean="0">
                <a:latin typeface="Consolas" panose="020B0609020204030204" pitchFamily="49" charset="0"/>
              </a:rPr>
              <a:t>-snapshot</a:t>
            </a:r>
          </a:p>
          <a:p>
            <a:r>
              <a:rPr lang="en-US" altLang="zh-CN" sz="2000" dirty="0" err="1" smtClean="0">
                <a:latin typeface="Consolas" panose="020B0609020204030204" pitchFamily="49" charset="0"/>
              </a:rPr>
              <a:t>dm</a:t>
            </a:r>
            <a:r>
              <a:rPr lang="en-US" altLang="zh-CN" sz="2000" dirty="0" smtClean="0">
                <a:latin typeface="Consolas" panose="020B0609020204030204" pitchFamily="49" charset="0"/>
              </a:rPr>
              <a:t>-cache	 v3.9</a:t>
            </a:r>
          </a:p>
          <a:p>
            <a:r>
              <a:rPr lang="en-US" altLang="zh-CN" sz="2000" dirty="0" err="1" smtClean="0">
                <a:latin typeface="Consolas" panose="020B0609020204030204" pitchFamily="49" charset="0"/>
              </a:rPr>
              <a:t>dm-writecache</a:t>
            </a:r>
            <a:r>
              <a:rPr lang="en-US" altLang="zh-CN" sz="2000" dirty="0" smtClean="0">
                <a:latin typeface="Consolas" panose="020B0609020204030204" pitchFamily="49" charset="0"/>
              </a:rPr>
              <a:t>	 v4.18</a:t>
            </a:r>
          </a:p>
          <a:p>
            <a:pPr marL="0" lvl="0" indent="0">
              <a:buNone/>
            </a:pPr>
            <a:r>
              <a:rPr lang="en-US" altLang="zh-CN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……</a:t>
            </a:r>
          </a:p>
          <a:p>
            <a:pPr marL="0" lvl="0" indent="0">
              <a:buNone/>
            </a:pPr>
            <a:endParaRPr lang="en-US" altLang="zh-CN" sz="16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5331767" y="3405877"/>
            <a:ext cx="5658928" cy="360000"/>
          </a:xfrm>
          <a:prstGeom prst="roundRect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latin typeface="Consolas" panose="020B0609020204030204" pitchFamily="49" charset="0"/>
              </a:rPr>
              <a:t>C</a:t>
            </a:r>
            <a:r>
              <a:rPr lang="en-US" altLang="zh-CN" sz="1600" dirty="0" smtClean="0">
                <a:latin typeface="Consolas" panose="020B0609020204030204" pitchFamily="49" charset="0"/>
              </a:rPr>
              <a:t>ore device-mapper</a:t>
            </a:r>
            <a:endParaRPr lang="zh-CN" altLang="en-US" sz="1600" dirty="0">
              <a:latin typeface="Consolas" panose="020B0609020204030204" pitchFamily="49" charset="0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5336082" y="3765877"/>
            <a:ext cx="5658928" cy="360000"/>
          </a:xfrm>
          <a:prstGeom prst="roundRect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latin typeface="Consolas" panose="020B0609020204030204" pitchFamily="49" charset="0"/>
              </a:rPr>
              <a:t>Target interface</a:t>
            </a:r>
          </a:p>
        </p:txBody>
      </p:sp>
      <p:sp>
        <p:nvSpPr>
          <p:cNvPr id="15" name="圆角矩形 14"/>
          <p:cNvSpPr/>
          <p:nvPr/>
        </p:nvSpPr>
        <p:spPr>
          <a:xfrm>
            <a:off x="5336082" y="4125876"/>
            <a:ext cx="966157" cy="360000"/>
          </a:xfrm>
          <a:prstGeom prst="roundRect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latin typeface="Consolas" panose="020B0609020204030204" pitchFamily="49" charset="0"/>
              </a:rPr>
              <a:t>linear</a:t>
            </a:r>
            <a:endParaRPr lang="zh-CN" altLang="en-US" sz="1600" dirty="0">
              <a:latin typeface="Consolas" panose="020B0609020204030204" pitchFamily="49" charset="0"/>
            </a:endParaRPr>
          </a:p>
        </p:txBody>
      </p:sp>
      <p:sp>
        <p:nvSpPr>
          <p:cNvPr id="16" name="圆角矩形 15"/>
          <p:cNvSpPr/>
          <p:nvPr/>
        </p:nvSpPr>
        <p:spPr>
          <a:xfrm>
            <a:off x="6302239" y="4125875"/>
            <a:ext cx="966157" cy="360000"/>
          </a:xfrm>
          <a:prstGeom prst="roundRect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latin typeface="Consolas" panose="020B0609020204030204" pitchFamily="49" charset="0"/>
              </a:rPr>
              <a:t>mirror</a:t>
            </a:r>
            <a:endParaRPr lang="zh-CN" altLang="en-US" sz="1600" dirty="0">
              <a:latin typeface="Consolas" panose="020B0609020204030204" pitchFamily="49" charset="0"/>
            </a:endParaRPr>
          </a:p>
        </p:txBody>
      </p:sp>
      <p:sp>
        <p:nvSpPr>
          <p:cNvPr id="17" name="圆角矩形 16"/>
          <p:cNvSpPr/>
          <p:nvPr/>
        </p:nvSpPr>
        <p:spPr>
          <a:xfrm>
            <a:off x="9795935" y="4125877"/>
            <a:ext cx="1199074" cy="360000"/>
          </a:xfrm>
          <a:prstGeom prst="roundRect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latin typeface="Consolas" panose="020B0609020204030204" pitchFamily="49" charset="0"/>
              </a:rPr>
              <a:t>snapshot</a:t>
            </a:r>
            <a:endParaRPr lang="zh-CN" altLang="en-US" sz="1600" dirty="0">
              <a:latin typeface="Consolas" panose="020B0609020204030204" pitchFamily="49" charset="0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7268396" y="4125876"/>
            <a:ext cx="966157" cy="360000"/>
          </a:xfrm>
          <a:prstGeom prst="round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latin typeface="Consolas" panose="020B0609020204030204" pitchFamily="49" charset="0"/>
              </a:rPr>
              <a:t>cache</a:t>
            </a:r>
            <a:endParaRPr lang="zh-CN" altLang="en-US" sz="1600" dirty="0">
              <a:latin typeface="Consolas" panose="020B0609020204030204" pitchFamily="49" charset="0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8234553" y="4125877"/>
            <a:ext cx="1561382" cy="360000"/>
          </a:xfrm>
          <a:prstGeom prst="round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err="1" smtClean="0">
                <a:latin typeface="Consolas" panose="020B0609020204030204" pitchFamily="49" charset="0"/>
              </a:rPr>
              <a:t>writecache</a:t>
            </a:r>
            <a:endParaRPr lang="zh-CN" altLang="en-US" sz="1600" dirty="0">
              <a:latin typeface="Consolas" panose="020B0609020204030204" pitchFamily="49" charset="0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5336081" y="3045872"/>
            <a:ext cx="3253443" cy="360000"/>
          </a:xfrm>
          <a:prstGeom prst="roundRect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latin typeface="Consolas" panose="020B0609020204030204" pitchFamily="49" charset="0"/>
              </a:rPr>
              <a:t>Control interface</a:t>
            </a:r>
            <a:endParaRPr lang="zh-CN" altLang="en-US" sz="1600" dirty="0">
              <a:latin typeface="Consolas" panose="020B0609020204030204" pitchFamily="49" charset="0"/>
            </a:endParaRPr>
          </a:p>
        </p:txBody>
      </p:sp>
      <p:sp>
        <p:nvSpPr>
          <p:cNvPr id="23" name="圆角矩形 22"/>
          <p:cNvSpPr/>
          <p:nvPr/>
        </p:nvSpPr>
        <p:spPr>
          <a:xfrm>
            <a:off x="8589524" y="3045877"/>
            <a:ext cx="2405485" cy="360000"/>
          </a:xfrm>
          <a:prstGeom prst="roundRect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latin typeface="Consolas" panose="020B0609020204030204" pitchFamily="49" charset="0"/>
              </a:rPr>
              <a:t>Block interface</a:t>
            </a:r>
            <a:endParaRPr lang="zh-CN" altLang="en-US" sz="1600" dirty="0">
              <a:latin typeface="Consolas" panose="020B0609020204030204" pitchFamily="49" charset="0"/>
            </a:endParaRPr>
          </a:p>
        </p:txBody>
      </p:sp>
      <p:sp>
        <p:nvSpPr>
          <p:cNvPr id="25" name="圆角矩形 24"/>
          <p:cNvSpPr/>
          <p:nvPr/>
        </p:nvSpPr>
        <p:spPr>
          <a:xfrm>
            <a:off x="5336082" y="2685877"/>
            <a:ext cx="966159" cy="360000"/>
          </a:xfrm>
          <a:prstGeom prst="roundRect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err="1" smtClean="0">
                <a:latin typeface="Consolas" panose="020B0609020204030204" pitchFamily="49" charset="0"/>
              </a:rPr>
              <a:t>ioctl</a:t>
            </a:r>
            <a:endParaRPr lang="zh-CN" altLang="en-US" sz="1600" dirty="0">
              <a:latin typeface="Consolas" panose="020B0609020204030204" pitchFamily="49" charset="0"/>
            </a:endParaRPr>
          </a:p>
        </p:txBody>
      </p:sp>
      <p:sp>
        <p:nvSpPr>
          <p:cNvPr id="27" name="圆角矩形 26"/>
          <p:cNvSpPr/>
          <p:nvPr/>
        </p:nvSpPr>
        <p:spPr>
          <a:xfrm>
            <a:off x="6302242" y="2685877"/>
            <a:ext cx="2287284" cy="360000"/>
          </a:xfrm>
          <a:prstGeom prst="roundRect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latin typeface="Consolas" panose="020B0609020204030204" pitchFamily="49" charset="0"/>
              </a:rPr>
              <a:t>FS interface</a:t>
            </a:r>
            <a:endParaRPr lang="zh-CN" altLang="en-US" sz="1600" dirty="0">
              <a:latin typeface="Consolas" panose="020B0609020204030204" pitchFamily="49" charset="0"/>
            </a:endParaRPr>
          </a:p>
        </p:txBody>
      </p:sp>
      <p:sp>
        <p:nvSpPr>
          <p:cNvPr id="29" name="圆角矩形 28"/>
          <p:cNvSpPr/>
          <p:nvPr/>
        </p:nvSpPr>
        <p:spPr>
          <a:xfrm>
            <a:off x="5327453" y="2145877"/>
            <a:ext cx="5663242" cy="360000"/>
          </a:xfrm>
          <a:prstGeom prst="roundRect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err="1" smtClean="0">
                <a:latin typeface="Consolas" panose="020B0609020204030204" pitchFamily="49" charset="0"/>
              </a:rPr>
              <a:t>Userspace</a:t>
            </a:r>
            <a:r>
              <a:rPr lang="en-US" altLang="zh-CN" sz="1600" dirty="0" smtClean="0">
                <a:latin typeface="Consolas" panose="020B0609020204030204" pitchFamily="49" charset="0"/>
              </a:rPr>
              <a:t> tools (</a:t>
            </a:r>
            <a:r>
              <a:rPr lang="en-US" altLang="zh-CN" sz="1600" dirty="0" err="1" smtClean="0">
                <a:latin typeface="Consolas" panose="020B0609020204030204" pitchFamily="49" charset="0"/>
              </a:rPr>
              <a:t>dmsetup</a:t>
            </a:r>
            <a:r>
              <a:rPr lang="en-US" altLang="zh-CN" sz="1600" dirty="0" smtClean="0">
                <a:latin typeface="Consolas" panose="020B0609020204030204" pitchFamily="49" charset="0"/>
              </a:rPr>
              <a:t> &amp; LVM2)</a:t>
            </a:r>
            <a:endParaRPr lang="zh-CN" altLang="en-US" sz="1600" dirty="0">
              <a:latin typeface="Consolas" panose="020B0609020204030204" pitchFamily="49" charset="0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336430" y="2471375"/>
            <a:ext cx="3605842" cy="716289"/>
          </a:xfrm>
          <a:prstGeom prst="roundRect">
            <a:avLst/>
          </a:prstGeom>
          <a:noFill/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448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E36CFE9-201F-4A48-90FD-6F90020E2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Consolas" panose="020B0609020204030204" pitchFamily="49" charset="0"/>
              </a:rPr>
              <a:t>How </a:t>
            </a:r>
            <a:r>
              <a:rPr lang="en-US" altLang="zh-CN" dirty="0" err="1">
                <a:latin typeface="Consolas" panose="020B0609020204030204" pitchFamily="49" charset="0"/>
              </a:rPr>
              <a:t>dm-writecache</a:t>
            </a:r>
            <a:r>
              <a:rPr lang="en-US" altLang="zh-CN" dirty="0">
                <a:latin typeface="Consolas" panose="020B0609020204030204" pitchFamily="49" charset="0"/>
              </a:rPr>
              <a:t> works</a:t>
            </a:r>
          </a:p>
        </p:txBody>
      </p:sp>
      <p:sp>
        <p:nvSpPr>
          <p:cNvPr id="9" name="圆角矩形 3">
            <a:extLst>
              <a:ext uri="{FF2B5EF4-FFF2-40B4-BE49-F238E27FC236}">
                <a16:creationId xmlns:a16="http://schemas.microsoft.com/office/drawing/2014/main" id="{B0C51C76-B4ED-43AC-B06D-FA2A076E1F98}"/>
              </a:ext>
            </a:extLst>
          </p:cNvPr>
          <p:cNvSpPr/>
          <p:nvPr/>
        </p:nvSpPr>
        <p:spPr>
          <a:xfrm>
            <a:off x="4430442" y="3771596"/>
            <a:ext cx="2587372" cy="360040"/>
          </a:xfrm>
          <a:prstGeom prst="roundRect">
            <a:avLst/>
          </a:prstGeom>
          <a:solidFill>
            <a:srgbClr val="0070C0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</a:rPr>
              <a:t>pmem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</a:rPr>
              <a:t> or </a:t>
            </a:r>
            <a:r>
              <a:rPr kumimoji="0" lang="en-US" altLang="zh-CN" sz="18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</a:rPr>
              <a:t>ssd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olas" panose="020B0609020204030204" pitchFamily="49" charset="0"/>
              <a:ea typeface="宋体" panose="02010600030101010101" pitchFamily="2" charset="-122"/>
            </a:endParaRPr>
          </a:p>
        </p:txBody>
      </p:sp>
      <p:sp>
        <p:nvSpPr>
          <p:cNvPr id="10" name="圆角矩形 5">
            <a:extLst>
              <a:ext uri="{FF2B5EF4-FFF2-40B4-BE49-F238E27FC236}">
                <a16:creationId xmlns:a16="http://schemas.microsoft.com/office/drawing/2014/main" id="{73CEFB44-D737-407A-AE6F-5E5A2A5D4A04}"/>
              </a:ext>
            </a:extLst>
          </p:cNvPr>
          <p:cNvSpPr/>
          <p:nvPr/>
        </p:nvSpPr>
        <p:spPr>
          <a:xfrm>
            <a:off x="4971688" y="1626060"/>
            <a:ext cx="1440160" cy="1440160"/>
          </a:xfrm>
          <a:prstGeom prst="roundRect">
            <a:avLst/>
          </a:prstGeom>
          <a:solidFill>
            <a:srgbClr val="00B0F0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olas" panose="020B0609020204030204" pitchFamily="49" charset="0"/>
              <a:ea typeface="宋体" panose="02010600030101010101" pitchFamily="2" charset="-122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C4C1150E-6632-49E5-A58E-4C2633231EFE}"/>
              </a:ext>
            </a:extLst>
          </p:cNvPr>
          <p:cNvCxnSpPr/>
          <p:nvPr/>
        </p:nvCxnSpPr>
        <p:spPr>
          <a:xfrm>
            <a:off x="5331728" y="1626060"/>
            <a:ext cx="0" cy="1440160"/>
          </a:xfrm>
          <a:prstGeom prst="line">
            <a:avLst/>
          </a:prstGeom>
          <a:noFill/>
          <a:ln w="25400" cap="flat" cmpd="sng" algn="ctr">
            <a:solidFill>
              <a:srgbClr val="1F497D"/>
            </a:solidFill>
            <a:prstDash val="solid"/>
          </a:ln>
          <a:effectLst/>
        </p:spPr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D9759B13-E0B2-4456-9D02-B881C2B56DED}"/>
              </a:ext>
            </a:extLst>
          </p:cNvPr>
          <p:cNvCxnSpPr>
            <a:endCxn id="10" idx="2"/>
          </p:cNvCxnSpPr>
          <p:nvPr/>
        </p:nvCxnSpPr>
        <p:spPr>
          <a:xfrm>
            <a:off x="5691768" y="1626060"/>
            <a:ext cx="0" cy="1440160"/>
          </a:xfrm>
          <a:prstGeom prst="line">
            <a:avLst/>
          </a:prstGeom>
          <a:noFill/>
          <a:ln w="25400" cap="flat" cmpd="sng" algn="ctr">
            <a:solidFill>
              <a:srgbClr val="1F497D"/>
            </a:solidFill>
            <a:prstDash val="solid"/>
          </a:ln>
          <a:effectLst/>
        </p:spPr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2A7689FB-BF8B-4398-B08A-A9EAA6CEEB36}"/>
              </a:ext>
            </a:extLst>
          </p:cNvPr>
          <p:cNvCxnSpPr/>
          <p:nvPr/>
        </p:nvCxnSpPr>
        <p:spPr>
          <a:xfrm>
            <a:off x="6051808" y="1626060"/>
            <a:ext cx="0" cy="1440160"/>
          </a:xfrm>
          <a:prstGeom prst="line">
            <a:avLst/>
          </a:prstGeom>
          <a:noFill/>
          <a:ln w="25400" cap="flat" cmpd="sng" algn="ctr">
            <a:solidFill>
              <a:srgbClr val="1F497D"/>
            </a:solidFill>
            <a:prstDash val="solid"/>
          </a:ln>
          <a:effectLst/>
        </p:spPr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0A5C906D-A1D9-4181-B594-E53B448C2FB2}"/>
              </a:ext>
            </a:extLst>
          </p:cNvPr>
          <p:cNvCxnSpPr>
            <a:stCxn id="10" idx="1"/>
            <a:endCxn id="10" idx="3"/>
          </p:cNvCxnSpPr>
          <p:nvPr/>
        </p:nvCxnSpPr>
        <p:spPr>
          <a:xfrm>
            <a:off x="4971688" y="2346140"/>
            <a:ext cx="1440160" cy="0"/>
          </a:xfrm>
          <a:prstGeom prst="line">
            <a:avLst/>
          </a:prstGeom>
          <a:noFill/>
          <a:ln w="25400" cap="flat" cmpd="sng" algn="ctr">
            <a:solidFill>
              <a:srgbClr val="1F497D"/>
            </a:solidFill>
            <a:prstDash val="solid"/>
          </a:ln>
          <a:effectLst/>
        </p:spPr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CE9B628D-72B8-4306-A9F1-7A40010E2C88}"/>
              </a:ext>
            </a:extLst>
          </p:cNvPr>
          <p:cNvCxnSpPr/>
          <p:nvPr/>
        </p:nvCxnSpPr>
        <p:spPr>
          <a:xfrm>
            <a:off x="4971688" y="1986100"/>
            <a:ext cx="1440160" cy="0"/>
          </a:xfrm>
          <a:prstGeom prst="line">
            <a:avLst/>
          </a:prstGeom>
          <a:noFill/>
          <a:ln w="25400" cap="flat" cmpd="sng" algn="ctr">
            <a:solidFill>
              <a:srgbClr val="1F497D"/>
            </a:solidFill>
            <a:prstDash val="solid"/>
          </a:ln>
          <a:effectLst/>
        </p:spPr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34AB930C-2BD3-4BD7-956F-AEB861AE20CA}"/>
              </a:ext>
            </a:extLst>
          </p:cNvPr>
          <p:cNvCxnSpPr/>
          <p:nvPr/>
        </p:nvCxnSpPr>
        <p:spPr>
          <a:xfrm>
            <a:off x="4971688" y="2706180"/>
            <a:ext cx="1440160" cy="0"/>
          </a:xfrm>
          <a:prstGeom prst="line">
            <a:avLst/>
          </a:prstGeom>
          <a:noFill/>
          <a:ln w="25400" cap="flat" cmpd="sng" algn="ctr">
            <a:solidFill>
              <a:srgbClr val="1F497D"/>
            </a:solidFill>
            <a:prstDash val="solid"/>
          </a:ln>
          <a:effectLst/>
        </p:spPr>
      </p:cxnSp>
      <p:sp>
        <p:nvSpPr>
          <p:cNvPr id="25" name="圆角矩形 36">
            <a:extLst>
              <a:ext uri="{FF2B5EF4-FFF2-40B4-BE49-F238E27FC236}">
                <a16:creationId xmlns:a16="http://schemas.microsoft.com/office/drawing/2014/main" id="{27CD0033-119A-49A7-BE3E-3E0330930382}"/>
              </a:ext>
            </a:extLst>
          </p:cNvPr>
          <p:cNvSpPr/>
          <p:nvPr/>
        </p:nvSpPr>
        <p:spPr>
          <a:xfrm>
            <a:off x="1763688" y="4851716"/>
            <a:ext cx="7920880" cy="360040"/>
          </a:xfrm>
          <a:prstGeom prst="roundRect">
            <a:avLst/>
          </a:prstGeom>
          <a:solidFill>
            <a:srgbClr val="1F497D">
              <a:lumMod val="75000"/>
            </a:srgbClr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</a:rPr>
              <a:t>HDD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olas" panose="020B0609020204030204" pitchFamily="49" charset="0"/>
              <a:ea typeface="宋体" panose="02010600030101010101" pitchFamily="2" charset="-122"/>
            </a:endParaRPr>
          </a:p>
        </p:txBody>
      </p:sp>
      <p:sp>
        <p:nvSpPr>
          <p:cNvPr id="33" name="TextBox 57">
            <a:extLst>
              <a:ext uri="{FF2B5EF4-FFF2-40B4-BE49-F238E27FC236}">
                <a16:creationId xmlns:a16="http://schemas.microsoft.com/office/drawing/2014/main" id="{1C0FDC58-D51C-4C6E-BC73-9DF54D2FD663}"/>
              </a:ext>
            </a:extLst>
          </p:cNvPr>
          <p:cNvSpPr txBox="1"/>
          <p:nvPr/>
        </p:nvSpPr>
        <p:spPr>
          <a:xfrm>
            <a:off x="3601166" y="3228980"/>
            <a:ext cx="20631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altLang="zh-CN" sz="1600" dirty="0" smtClean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Write/Read Hit</a:t>
            </a:r>
            <a:endParaRPr lang="zh-CN" altLang="en-US" sz="1600" dirty="0">
              <a:solidFill>
                <a:prstClr val="black"/>
              </a:solidFill>
              <a:latin typeface="Consolas" panose="020B0609020204030204" pitchFamily="49" charset="0"/>
              <a:ea typeface="宋体" panose="02010600030101010101" pitchFamily="2" charset="-122"/>
            </a:endParaRPr>
          </a:p>
        </p:txBody>
      </p:sp>
      <p:sp>
        <p:nvSpPr>
          <p:cNvPr id="35" name="TextBox 59">
            <a:extLst>
              <a:ext uri="{FF2B5EF4-FFF2-40B4-BE49-F238E27FC236}">
                <a16:creationId xmlns:a16="http://schemas.microsoft.com/office/drawing/2014/main" id="{548E9683-915F-4269-B7C0-F7B92877BD90}"/>
              </a:ext>
            </a:extLst>
          </p:cNvPr>
          <p:cNvSpPr txBox="1"/>
          <p:nvPr/>
        </p:nvSpPr>
        <p:spPr>
          <a:xfrm>
            <a:off x="5434555" y="1221537"/>
            <a:ext cx="6506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altLang="zh-CN" sz="1600" dirty="0" smtClean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CPU</a:t>
            </a:r>
            <a:endParaRPr lang="zh-CN" altLang="en-US" sz="1600" dirty="0">
              <a:solidFill>
                <a:prstClr val="black"/>
              </a:solidFill>
              <a:latin typeface="Consolas" panose="020B0609020204030204" pitchFamily="49" charset="0"/>
              <a:ea typeface="宋体" panose="02010600030101010101" pitchFamily="2" charset="-122"/>
            </a:endParaRPr>
          </a:p>
        </p:txBody>
      </p:sp>
      <p:sp>
        <p:nvSpPr>
          <p:cNvPr id="36" name="TextBox 60">
            <a:extLst>
              <a:ext uri="{FF2B5EF4-FFF2-40B4-BE49-F238E27FC236}">
                <a16:creationId xmlns:a16="http://schemas.microsoft.com/office/drawing/2014/main" id="{330583FB-739A-4DF1-9A99-623647036C43}"/>
              </a:ext>
            </a:extLst>
          </p:cNvPr>
          <p:cNvSpPr txBox="1"/>
          <p:nvPr/>
        </p:nvSpPr>
        <p:spPr>
          <a:xfrm>
            <a:off x="4360544" y="4322472"/>
            <a:ext cx="1719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altLang="zh-CN" sz="1600" dirty="0" err="1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W</a:t>
            </a:r>
            <a:r>
              <a:rPr lang="en-US" altLang="zh-CN" sz="1600" dirty="0" err="1" smtClean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riteback</a:t>
            </a:r>
            <a:r>
              <a:rPr lang="en-US" altLang="zh-CN" sz="1800" dirty="0" smtClean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 </a:t>
            </a:r>
            <a:endParaRPr lang="zh-CN" altLang="en-US" sz="1800" dirty="0">
              <a:solidFill>
                <a:prstClr val="black"/>
              </a:solidFill>
              <a:latin typeface="Consolas" panose="020B0609020204030204" pitchFamily="49" charset="0"/>
              <a:ea typeface="宋体" panose="02010600030101010101" pitchFamily="2" charset="-122"/>
            </a:endParaRPr>
          </a:p>
        </p:txBody>
      </p:sp>
      <p:sp>
        <p:nvSpPr>
          <p:cNvPr id="37" name="TextBox 57">
            <a:extLst>
              <a:ext uri="{FF2B5EF4-FFF2-40B4-BE49-F238E27FC236}">
                <a16:creationId xmlns:a16="http://schemas.microsoft.com/office/drawing/2014/main" id="{7F33F132-B2E8-4048-927F-BB31FDD30A52}"/>
              </a:ext>
            </a:extLst>
          </p:cNvPr>
          <p:cNvSpPr txBox="1"/>
          <p:nvPr/>
        </p:nvSpPr>
        <p:spPr>
          <a:xfrm>
            <a:off x="1389741" y="3228980"/>
            <a:ext cx="22194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altLang="zh-CN" sz="1600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dm-</a:t>
            </a:r>
            <a:r>
              <a:rPr lang="en-US" altLang="zh-CN" sz="1600" dirty="0" err="1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writecache</a:t>
            </a:r>
            <a:endParaRPr lang="zh-CN" altLang="en-US" sz="1600" dirty="0">
              <a:solidFill>
                <a:prstClr val="black"/>
              </a:solidFill>
              <a:latin typeface="Consolas" panose="020B0609020204030204" pitchFamily="49" charset="0"/>
              <a:ea typeface="宋体" panose="02010600030101010101" pitchFamily="2" charset="-122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1550328" y="3608337"/>
            <a:ext cx="8637612" cy="1716755"/>
          </a:xfrm>
          <a:prstGeom prst="round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latin typeface="Consolas" panose="020B0609020204030204" pitchFamily="49" charset="0"/>
            </a:endParaRPr>
          </a:p>
        </p:txBody>
      </p:sp>
      <p:sp>
        <p:nvSpPr>
          <p:cNvPr id="53" name="上下箭头 52"/>
          <p:cNvSpPr/>
          <p:nvPr/>
        </p:nvSpPr>
        <p:spPr>
          <a:xfrm>
            <a:off x="5602208" y="3145206"/>
            <a:ext cx="243840" cy="562105"/>
          </a:xfrm>
          <a:prstGeom prst="upDownArrow">
            <a:avLst>
              <a:gd name="adj1" fmla="val 50000"/>
              <a:gd name="adj2" fmla="val 7500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latin typeface="Consolas" panose="020B0609020204030204" pitchFamily="49" charset="0"/>
            </a:endParaRPr>
          </a:p>
        </p:txBody>
      </p:sp>
      <p:sp>
        <p:nvSpPr>
          <p:cNvPr id="54" name="TextBox 57">
            <a:extLst>
              <a:ext uri="{FF2B5EF4-FFF2-40B4-BE49-F238E27FC236}">
                <a16:creationId xmlns:a16="http://schemas.microsoft.com/office/drawing/2014/main" id="{1C0FDC58-D51C-4C6E-BC73-9DF54D2FD663}"/>
              </a:ext>
            </a:extLst>
          </p:cNvPr>
          <p:cNvSpPr txBox="1"/>
          <p:nvPr/>
        </p:nvSpPr>
        <p:spPr>
          <a:xfrm>
            <a:off x="7481534" y="3228980"/>
            <a:ext cx="20762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altLang="zh-CN" sz="1600" dirty="0" smtClean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Read Miss </a:t>
            </a:r>
            <a:endParaRPr lang="zh-CN" altLang="en-US" sz="1600" dirty="0">
              <a:solidFill>
                <a:prstClr val="black"/>
              </a:solidFill>
              <a:latin typeface="Consolas" panose="020B0609020204030204" pitchFamily="49" charset="0"/>
              <a:ea typeface="宋体" panose="02010600030101010101" pitchFamily="2" charset="-122"/>
            </a:endParaRPr>
          </a:p>
        </p:txBody>
      </p:sp>
      <p:sp>
        <p:nvSpPr>
          <p:cNvPr id="56" name="下箭头 55"/>
          <p:cNvSpPr/>
          <p:nvPr/>
        </p:nvSpPr>
        <p:spPr>
          <a:xfrm>
            <a:off x="5590778" y="4249428"/>
            <a:ext cx="266700" cy="511038"/>
          </a:xfrm>
          <a:prstGeom prst="downArrow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latin typeface="Consolas" panose="020B0609020204030204" pitchFamily="49" charset="0"/>
            </a:endParaRPr>
          </a:p>
        </p:txBody>
      </p:sp>
      <p:sp>
        <p:nvSpPr>
          <p:cNvPr id="22" name="手杖形箭头 21"/>
          <p:cNvSpPr/>
          <p:nvPr/>
        </p:nvSpPr>
        <p:spPr>
          <a:xfrm rot="5400000" flipH="1">
            <a:off x="6153674" y="3319641"/>
            <a:ext cx="1481758" cy="1181100"/>
          </a:xfrm>
          <a:prstGeom prst="uturnArrow">
            <a:avLst>
              <a:gd name="adj1" fmla="val 10636"/>
              <a:gd name="adj2" fmla="val 9194"/>
              <a:gd name="adj3" fmla="val 17903"/>
              <a:gd name="adj4" fmla="val 43750"/>
              <a:gd name="adj5" fmla="val 7500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8882949" y="1510820"/>
            <a:ext cx="1920827" cy="480067"/>
            <a:chOff x="8882949" y="1510820"/>
            <a:chExt cx="1920827" cy="480067"/>
          </a:xfrm>
        </p:grpSpPr>
        <p:sp>
          <p:nvSpPr>
            <p:cNvPr id="2" name="笑脸 1"/>
            <p:cNvSpPr/>
            <p:nvPr/>
          </p:nvSpPr>
          <p:spPr>
            <a:xfrm>
              <a:off x="8882949" y="1510820"/>
              <a:ext cx="492627" cy="480067"/>
            </a:xfrm>
            <a:prstGeom prst="smileyFace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矩形 4"/>
            <p:cNvSpPr/>
            <p:nvPr/>
          </p:nvSpPr>
          <p:spPr>
            <a:xfrm>
              <a:off x="9384798" y="1561084"/>
              <a:ext cx="1418978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600" dirty="0" smtClean="0">
                  <a:latin typeface="Consolas" panose="020B0609020204030204" pitchFamily="49" charset="0"/>
                </a:rPr>
                <a:t>No Warm-up!</a:t>
              </a:r>
              <a:endParaRPr lang="zh-CN" altLang="en-US" sz="1600" dirty="0"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12692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E36CFE9-201F-4A48-90FD-6F90020E2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>
                <a:latin typeface="Consolas" panose="020B0609020204030204" pitchFamily="49" charset="0"/>
              </a:rPr>
              <a:t>dm-writecache</a:t>
            </a:r>
            <a:r>
              <a:rPr lang="en-US" altLang="zh-CN" dirty="0">
                <a:latin typeface="Consolas" panose="020B0609020204030204" pitchFamily="49" charset="0"/>
              </a:rPr>
              <a:t> </a:t>
            </a:r>
            <a:r>
              <a:rPr lang="en-US" altLang="zh-CN" dirty="0" smtClean="0">
                <a:latin typeface="Consolas" panose="020B0609020204030204" pitchFamily="49" charset="0"/>
              </a:rPr>
              <a:t>structure</a:t>
            </a:r>
            <a:endParaRPr lang="en-US" altLang="zh-CN" dirty="0">
              <a:latin typeface="Consolas" panose="020B0609020204030204" pitchFamily="49" charset="0"/>
            </a:endParaRPr>
          </a:p>
        </p:txBody>
      </p:sp>
      <p:sp>
        <p:nvSpPr>
          <p:cNvPr id="38" name="圆角矩形 3">
            <a:extLst>
              <a:ext uri="{FF2B5EF4-FFF2-40B4-BE49-F238E27FC236}">
                <a16:creationId xmlns:a16="http://schemas.microsoft.com/office/drawing/2014/main" id="{956C3718-4230-4A3E-8C2F-0B5CE4532286}"/>
              </a:ext>
            </a:extLst>
          </p:cNvPr>
          <p:cNvSpPr/>
          <p:nvPr/>
        </p:nvSpPr>
        <p:spPr>
          <a:xfrm>
            <a:off x="2274844" y="1974845"/>
            <a:ext cx="6840758" cy="360040"/>
          </a:xfrm>
          <a:prstGeom prst="roundRect">
            <a:avLst/>
          </a:prstGeom>
          <a:gradFill rotWithShape="1">
            <a:gsLst>
              <a:gs pos="0">
                <a:srgbClr val="4BACC6">
                  <a:shade val="51000"/>
                  <a:satMod val="130000"/>
                </a:srgbClr>
              </a:gs>
              <a:gs pos="80000">
                <a:srgbClr val="4BACC6">
                  <a:shade val="93000"/>
                  <a:satMod val="130000"/>
                </a:srgbClr>
              </a:gs>
              <a:gs pos="100000">
                <a:srgbClr val="4BACC6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olas" panose="020B0609020204030204" pitchFamily="49" charset="0"/>
              <a:ea typeface="宋体" panose="02010600030101010101" pitchFamily="2" charset="-122"/>
            </a:endParaRPr>
          </a:p>
        </p:txBody>
      </p: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47CFD7E7-54A5-4DF5-9129-115D19FADECF}"/>
              </a:ext>
            </a:extLst>
          </p:cNvPr>
          <p:cNvCxnSpPr/>
          <p:nvPr/>
        </p:nvCxnSpPr>
        <p:spPr>
          <a:xfrm>
            <a:off x="4559856" y="1398781"/>
            <a:ext cx="0" cy="576064"/>
          </a:xfrm>
          <a:prstGeom prst="straightConnector1">
            <a:avLst/>
          </a:prstGeom>
          <a:noFill/>
          <a:ln w="12700" cap="flat" cmpd="sng" algn="ctr">
            <a:solidFill>
              <a:srgbClr val="1F497D">
                <a:lumMod val="50000"/>
              </a:srgbClr>
            </a:solidFill>
            <a:prstDash val="solid"/>
            <a:headEnd type="none" w="med" len="lg"/>
            <a:tailEnd type="triangle" w="med" len="lg"/>
          </a:ln>
          <a:effectLst/>
        </p:spPr>
      </p:cxnSp>
      <p:sp>
        <p:nvSpPr>
          <p:cNvPr id="40" name="圆角矩形 36">
            <a:extLst>
              <a:ext uri="{FF2B5EF4-FFF2-40B4-BE49-F238E27FC236}">
                <a16:creationId xmlns:a16="http://schemas.microsoft.com/office/drawing/2014/main" id="{D42FEE8B-1906-4DBA-8167-C6B3B9AFC92A}"/>
              </a:ext>
            </a:extLst>
          </p:cNvPr>
          <p:cNvSpPr/>
          <p:nvPr/>
        </p:nvSpPr>
        <p:spPr>
          <a:xfrm>
            <a:off x="2268819" y="1974845"/>
            <a:ext cx="582096" cy="360040"/>
          </a:xfrm>
          <a:prstGeom prst="roundRect">
            <a:avLst/>
          </a:prstGeom>
          <a:solidFill>
            <a:srgbClr val="1F497D">
              <a:lumMod val="75000"/>
            </a:srgbClr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olas" panose="020B0609020204030204" pitchFamily="49" charset="0"/>
              <a:ea typeface="宋体" panose="02010600030101010101" pitchFamily="2" charset="-122"/>
            </a:endParaRPr>
          </a:p>
        </p:txBody>
      </p:sp>
      <p:sp>
        <p:nvSpPr>
          <p:cNvPr id="41" name="圆角矩形 36">
            <a:extLst>
              <a:ext uri="{FF2B5EF4-FFF2-40B4-BE49-F238E27FC236}">
                <a16:creationId xmlns:a16="http://schemas.microsoft.com/office/drawing/2014/main" id="{025D9FB7-5207-432C-B38B-F6F3FAD6CEA1}"/>
              </a:ext>
            </a:extLst>
          </p:cNvPr>
          <p:cNvSpPr/>
          <p:nvPr/>
        </p:nvSpPr>
        <p:spPr>
          <a:xfrm>
            <a:off x="2850914" y="1974845"/>
            <a:ext cx="1714969" cy="360040"/>
          </a:xfrm>
          <a:prstGeom prst="roundRect">
            <a:avLst/>
          </a:prstGeom>
          <a:solidFill>
            <a:srgbClr val="1F497D">
              <a:lumMod val="40000"/>
              <a:lumOff val="60000"/>
            </a:srgbClr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olas" panose="020B0609020204030204" pitchFamily="49" charset="0"/>
              <a:ea typeface="宋体" panose="02010600030101010101" pitchFamily="2" charset="-122"/>
            </a:endParaRPr>
          </a:p>
        </p:txBody>
      </p:sp>
      <p:sp>
        <p:nvSpPr>
          <p:cNvPr id="42" name="TextBox 57">
            <a:extLst>
              <a:ext uri="{FF2B5EF4-FFF2-40B4-BE49-F238E27FC236}">
                <a16:creationId xmlns:a16="http://schemas.microsoft.com/office/drawing/2014/main" id="{C0DAB520-A5C0-4032-A955-B5BCF05C102F}"/>
              </a:ext>
            </a:extLst>
          </p:cNvPr>
          <p:cNvSpPr txBox="1"/>
          <p:nvPr/>
        </p:nvSpPr>
        <p:spPr>
          <a:xfrm>
            <a:off x="2013668" y="1675837"/>
            <a:ext cx="11934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altLang="zh-CN" sz="1400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superblock</a:t>
            </a:r>
            <a:endParaRPr lang="zh-CN" altLang="en-US" sz="1400" dirty="0">
              <a:solidFill>
                <a:prstClr val="black"/>
              </a:solidFill>
              <a:latin typeface="Consolas" panose="020B0609020204030204" pitchFamily="49" charset="0"/>
              <a:ea typeface="宋体" panose="02010600030101010101" pitchFamily="2" charset="-122"/>
            </a:endParaRPr>
          </a:p>
        </p:txBody>
      </p:sp>
      <p:sp>
        <p:nvSpPr>
          <p:cNvPr id="43" name="TextBox 57">
            <a:extLst>
              <a:ext uri="{FF2B5EF4-FFF2-40B4-BE49-F238E27FC236}">
                <a16:creationId xmlns:a16="http://schemas.microsoft.com/office/drawing/2014/main" id="{39B06C56-B9D9-471D-B348-3F34CC3CB7B0}"/>
              </a:ext>
            </a:extLst>
          </p:cNvPr>
          <p:cNvSpPr txBox="1"/>
          <p:nvPr/>
        </p:nvSpPr>
        <p:spPr>
          <a:xfrm>
            <a:off x="3202313" y="2391606"/>
            <a:ext cx="9745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altLang="zh-CN" sz="1400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entries</a:t>
            </a:r>
            <a:endParaRPr lang="zh-CN" altLang="en-US" sz="1400" dirty="0">
              <a:solidFill>
                <a:prstClr val="black"/>
              </a:solidFill>
              <a:latin typeface="Consolas" panose="020B0609020204030204" pitchFamily="49" charset="0"/>
              <a:ea typeface="宋体" panose="02010600030101010101" pitchFamily="2" charset="-122"/>
            </a:endParaRPr>
          </a:p>
        </p:txBody>
      </p:sp>
      <p:cxnSp>
        <p:nvCxnSpPr>
          <p:cNvPr id="44" name="直接箭头连接符 43">
            <a:extLst>
              <a:ext uri="{FF2B5EF4-FFF2-40B4-BE49-F238E27FC236}">
                <a16:creationId xmlns:a16="http://schemas.microsoft.com/office/drawing/2014/main" id="{80208463-9C57-4774-82A8-9C450E89638E}"/>
              </a:ext>
            </a:extLst>
          </p:cNvPr>
          <p:cNvCxnSpPr>
            <a:cxnSpLocks/>
          </p:cNvCxnSpPr>
          <p:nvPr/>
        </p:nvCxnSpPr>
        <p:spPr>
          <a:xfrm>
            <a:off x="5011149" y="1974845"/>
            <a:ext cx="0" cy="360040"/>
          </a:xfrm>
          <a:prstGeom prst="straightConnector1">
            <a:avLst/>
          </a:prstGeom>
          <a:noFill/>
          <a:ln w="25400" cap="flat" cmpd="sng" algn="ctr">
            <a:solidFill>
              <a:srgbClr val="1F497D">
                <a:lumMod val="50000"/>
              </a:srgbClr>
            </a:solidFill>
            <a:prstDash val="solid"/>
            <a:headEnd type="none" w="med" len="lg"/>
            <a:tailEnd type="none" w="med" len="lg"/>
          </a:ln>
          <a:effectLst/>
        </p:spPr>
      </p:cxnSp>
      <p:cxnSp>
        <p:nvCxnSpPr>
          <p:cNvPr id="45" name="直接箭头连接符 44">
            <a:extLst>
              <a:ext uri="{FF2B5EF4-FFF2-40B4-BE49-F238E27FC236}">
                <a16:creationId xmlns:a16="http://schemas.microsoft.com/office/drawing/2014/main" id="{67CA074F-74A2-4B5A-A15F-9C83881D62CB}"/>
              </a:ext>
            </a:extLst>
          </p:cNvPr>
          <p:cNvCxnSpPr>
            <a:cxnSpLocks/>
          </p:cNvCxnSpPr>
          <p:nvPr/>
        </p:nvCxnSpPr>
        <p:spPr>
          <a:xfrm>
            <a:off x="5515205" y="1974845"/>
            <a:ext cx="0" cy="360040"/>
          </a:xfrm>
          <a:prstGeom prst="straightConnector1">
            <a:avLst/>
          </a:prstGeom>
          <a:noFill/>
          <a:ln w="25400" cap="flat" cmpd="sng" algn="ctr">
            <a:solidFill>
              <a:srgbClr val="1F497D">
                <a:lumMod val="50000"/>
              </a:srgbClr>
            </a:solidFill>
            <a:prstDash val="solid"/>
            <a:headEnd type="none" w="med" len="lg"/>
            <a:tailEnd type="none" w="med" len="lg"/>
          </a:ln>
          <a:effectLst/>
        </p:spPr>
      </p:cxnSp>
      <p:cxnSp>
        <p:nvCxnSpPr>
          <p:cNvPr id="46" name="直接箭头连接符 45">
            <a:extLst>
              <a:ext uri="{FF2B5EF4-FFF2-40B4-BE49-F238E27FC236}">
                <a16:creationId xmlns:a16="http://schemas.microsoft.com/office/drawing/2014/main" id="{134AFA42-CCF8-4718-B3A9-08DB26D40ED7}"/>
              </a:ext>
            </a:extLst>
          </p:cNvPr>
          <p:cNvCxnSpPr>
            <a:cxnSpLocks/>
          </p:cNvCxnSpPr>
          <p:nvPr/>
        </p:nvCxnSpPr>
        <p:spPr>
          <a:xfrm>
            <a:off x="6019261" y="1974845"/>
            <a:ext cx="0" cy="360040"/>
          </a:xfrm>
          <a:prstGeom prst="straightConnector1">
            <a:avLst/>
          </a:prstGeom>
          <a:noFill/>
          <a:ln w="25400" cap="flat" cmpd="sng" algn="ctr">
            <a:solidFill>
              <a:srgbClr val="1F497D">
                <a:lumMod val="50000"/>
              </a:srgbClr>
            </a:solidFill>
            <a:prstDash val="solid"/>
            <a:headEnd type="none" w="med" len="lg"/>
            <a:tailEnd type="none" w="med" len="lg"/>
          </a:ln>
          <a:effectLst/>
        </p:spPr>
      </p:cxnSp>
      <p:cxnSp>
        <p:nvCxnSpPr>
          <p:cNvPr id="47" name="直接箭头连接符 46">
            <a:extLst>
              <a:ext uri="{FF2B5EF4-FFF2-40B4-BE49-F238E27FC236}">
                <a16:creationId xmlns:a16="http://schemas.microsoft.com/office/drawing/2014/main" id="{8502B435-946D-49B1-8833-C74F6291F25F}"/>
              </a:ext>
            </a:extLst>
          </p:cNvPr>
          <p:cNvCxnSpPr>
            <a:cxnSpLocks/>
          </p:cNvCxnSpPr>
          <p:nvPr/>
        </p:nvCxnSpPr>
        <p:spPr>
          <a:xfrm>
            <a:off x="6523317" y="1974845"/>
            <a:ext cx="0" cy="360040"/>
          </a:xfrm>
          <a:prstGeom prst="straightConnector1">
            <a:avLst/>
          </a:prstGeom>
          <a:noFill/>
          <a:ln w="25400" cap="flat" cmpd="sng" algn="ctr">
            <a:solidFill>
              <a:srgbClr val="1F497D">
                <a:lumMod val="50000"/>
              </a:srgbClr>
            </a:solidFill>
            <a:prstDash val="solid"/>
            <a:headEnd type="none" w="med" len="lg"/>
            <a:tailEnd type="none" w="med" len="lg"/>
          </a:ln>
          <a:effectLst/>
        </p:spPr>
      </p:cxnSp>
      <p:cxnSp>
        <p:nvCxnSpPr>
          <p:cNvPr id="48" name="直接箭头连接符 47">
            <a:extLst>
              <a:ext uri="{FF2B5EF4-FFF2-40B4-BE49-F238E27FC236}">
                <a16:creationId xmlns:a16="http://schemas.microsoft.com/office/drawing/2014/main" id="{81EFF62E-D840-444B-B11C-5D91234B9CD6}"/>
              </a:ext>
            </a:extLst>
          </p:cNvPr>
          <p:cNvCxnSpPr>
            <a:cxnSpLocks/>
          </p:cNvCxnSpPr>
          <p:nvPr/>
        </p:nvCxnSpPr>
        <p:spPr>
          <a:xfrm>
            <a:off x="7027373" y="1974845"/>
            <a:ext cx="0" cy="360040"/>
          </a:xfrm>
          <a:prstGeom prst="straightConnector1">
            <a:avLst/>
          </a:prstGeom>
          <a:noFill/>
          <a:ln w="25400" cap="flat" cmpd="sng" algn="ctr">
            <a:solidFill>
              <a:srgbClr val="1F497D">
                <a:lumMod val="50000"/>
              </a:srgbClr>
            </a:solidFill>
            <a:prstDash val="solid"/>
            <a:headEnd type="none" w="med" len="lg"/>
            <a:tailEnd type="none" w="med" len="lg"/>
          </a:ln>
          <a:effectLst/>
        </p:spPr>
      </p:cxnSp>
      <p:cxnSp>
        <p:nvCxnSpPr>
          <p:cNvPr id="49" name="直接箭头连接符 48">
            <a:extLst>
              <a:ext uri="{FF2B5EF4-FFF2-40B4-BE49-F238E27FC236}">
                <a16:creationId xmlns:a16="http://schemas.microsoft.com/office/drawing/2014/main" id="{FEE08F72-5EF8-486C-9894-F971026D6736}"/>
              </a:ext>
            </a:extLst>
          </p:cNvPr>
          <p:cNvCxnSpPr>
            <a:cxnSpLocks/>
          </p:cNvCxnSpPr>
          <p:nvPr/>
        </p:nvCxnSpPr>
        <p:spPr>
          <a:xfrm>
            <a:off x="7531429" y="1974845"/>
            <a:ext cx="0" cy="360040"/>
          </a:xfrm>
          <a:prstGeom prst="straightConnector1">
            <a:avLst/>
          </a:prstGeom>
          <a:noFill/>
          <a:ln w="25400" cap="flat" cmpd="sng" algn="ctr">
            <a:solidFill>
              <a:srgbClr val="1F497D">
                <a:lumMod val="50000"/>
              </a:srgbClr>
            </a:solidFill>
            <a:prstDash val="solid"/>
            <a:headEnd type="none" w="med" len="lg"/>
            <a:tailEnd type="none" w="med" len="lg"/>
          </a:ln>
          <a:effectLst/>
        </p:spPr>
      </p:cxnSp>
      <p:cxnSp>
        <p:nvCxnSpPr>
          <p:cNvPr id="50" name="直接箭头连接符 49">
            <a:extLst>
              <a:ext uri="{FF2B5EF4-FFF2-40B4-BE49-F238E27FC236}">
                <a16:creationId xmlns:a16="http://schemas.microsoft.com/office/drawing/2014/main" id="{A6A69669-3793-45FF-89CC-394C18481DF3}"/>
              </a:ext>
            </a:extLst>
          </p:cNvPr>
          <p:cNvCxnSpPr>
            <a:cxnSpLocks/>
          </p:cNvCxnSpPr>
          <p:nvPr/>
        </p:nvCxnSpPr>
        <p:spPr>
          <a:xfrm>
            <a:off x="8035485" y="1974845"/>
            <a:ext cx="0" cy="360040"/>
          </a:xfrm>
          <a:prstGeom prst="straightConnector1">
            <a:avLst/>
          </a:prstGeom>
          <a:noFill/>
          <a:ln w="25400" cap="flat" cmpd="sng" algn="ctr">
            <a:solidFill>
              <a:srgbClr val="1F497D">
                <a:lumMod val="50000"/>
              </a:srgbClr>
            </a:solidFill>
            <a:prstDash val="solid"/>
            <a:headEnd type="none" w="med" len="lg"/>
            <a:tailEnd type="none" w="med" len="lg"/>
          </a:ln>
          <a:effectLst/>
        </p:spPr>
      </p:cxnSp>
      <p:cxnSp>
        <p:nvCxnSpPr>
          <p:cNvPr id="51" name="直接箭头连接符 50">
            <a:extLst>
              <a:ext uri="{FF2B5EF4-FFF2-40B4-BE49-F238E27FC236}">
                <a16:creationId xmlns:a16="http://schemas.microsoft.com/office/drawing/2014/main" id="{D6EEC376-6DBE-4844-91B8-1649E3B69361}"/>
              </a:ext>
            </a:extLst>
          </p:cNvPr>
          <p:cNvCxnSpPr>
            <a:cxnSpLocks/>
          </p:cNvCxnSpPr>
          <p:nvPr/>
        </p:nvCxnSpPr>
        <p:spPr>
          <a:xfrm>
            <a:off x="8539541" y="1974845"/>
            <a:ext cx="0" cy="360040"/>
          </a:xfrm>
          <a:prstGeom prst="straightConnector1">
            <a:avLst/>
          </a:prstGeom>
          <a:noFill/>
          <a:ln w="25400" cap="flat" cmpd="sng" algn="ctr">
            <a:solidFill>
              <a:srgbClr val="1F497D">
                <a:lumMod val="50000"/>
              </a:srgbClr>
            </a:solidFill>
            <a:prstDash val="solid"/>
            <a:headEnd type="none" w="med" len="lg"/>
            <a:tailEnd type="none" w="med" len="lg"/>
          </a:ln>
          <a:effectLst/>
        </p:spPr>
      </p:cxnSp>
      <p:sp>
        <p:nvSpPr>
          <p:cNvPr id="52" name="TextBox 57">
            <a:extLst>
              <a:ext uri="{FF2B5EF4-FFF2-40B4-BE49-F238E27FC236}">
                <a16:creationId xmlns:a16="http://schemas.microsoft.com/office/drawing/2014/main" id="{F32DB705-2E53-487E-9241-6A5BB7AF9E56}"/>
              </a:ext>
            </a:extLst>
          </p:cNvPr>
          <p:cNvSpPr txBox="1"/>
          <p:nvPr/>
        </p:nvSpPr>
        <p:spPr>
          <a:xfrm>
            <a:off x="3873259" y="1091004"/>
            <a:ext cx="15207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altLang="zh-CN" sz="1400" dirty="0" err="1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block_start</a:t>
            </a:r>
            <a:endParaRPr lang="zh-CN" altLang="en-US" sz="1400" dirty="0">
              <a:solidFill>
                <a:prstClr val="black"/>
              </a:solidFill>
              <a:latin typeface="Consolas" panose="020B0609020204030204" pitchFamily="49" charset="0"/>
              <a:ea typeface="宋体" panose="02010600030101010101" pitchFamily="2" charset="-122"/>
            </a:endParaRPr>
          </a:p>
        </p:txBody>
      </p:sp>
      <p:cxnSp>
        <p:nvCxnSpPr>
          <p:cNvPr id="53" name="直接箭头连接符 52">
            <a:extLst>
              <a:ext uri="{FF2B5EF4-FFF2-40B4-BE49-F238E27FC236}">
                <a16:creationId xmlns:a16="http://schemas.microsoft.com/office/drawing/2014/main" id="{D73F4577-F453-481E-AC1A-3731756546A3}"/>
              </a:ext>
            </a:extLst>
          </p:cNvPr>
          <p:cNvCxnSpPr/>
          <p:nvPr/>
        </p:nvCxnSpPr>
        <p:spPr>
          <a:xfrm>
            <a:off x="5011149" y="2334885"/>
            <a:ext cx="0" cy="576064"/>
          </a:xfrm>
          <a:prstGeom prst="straightConnector1">
            <a:avLst/>
          </a:prstGeom>
          <a:noFill/>
          <a:ln w="12700" cap="flat" cmpd="sng" algn="ctr">
            <a:solidFill>
              <a:srgbClr val="1F497D">
                <a:lumMod val="50000"/>
              </a:srgbClr>
            </a:solidFill>
            <a:prstDash val="solid"/>
            <a:headEnd type="none" w="med" len="lg"/>
            <a:tailEnd type="none" w="med" len="lg"/>
          </a:ln>
          <a:effectLst/>
        </p:spPr>
      </p:cxnSp>
      <p:cxnSp>
        <p:nvCxnSpPr>
          <p:cNvPr id="54" name="直接箭头连接符 53">
            <a:extLst>
              <a:ext uri="{FF2B5EF4-FFF2-40B4-BE49-F238E27FC236}">
                <a16:creationId xmlns:a16="http://schemas.microsoft.com/office/drawing/2014/main" id="{20CD0EE7-4D52-4B4C-B1FE-62796F9AE505}"/>
              </a:ext>
            </a:extLst>
          </p:cNvPr>
          <p:cNvCxnSpPr/>
          <p:nvPr/>
        </p:nvCxnSpPr>
        <p:spPr>
          <a:xfrm>
            <a:off x="5515205" y="2334885"/>
            <a:ext cx="0" cy="576064"/>
          </a:xfrm>
          <a:prstGeom prst="straightConnector1">
            <a:avLst/>
          </a:prstGeom>
          <a:noFill/>
          <a:ln w="12700" cap="flat" cmpd="sng" algn="ctr">
            <a:solidFill>
              <a:srgbClr val="1F497D">
                <a:lumMod val="50000"/>
              </a:srgbClr>
            </a:solidFill>
            <a:prstDash val="solid"/>
            <a:headEnd type="none" w="med" len="lg"/>
            <a:tailEnd type="none" w="med" len="lg"/>
          </a:ln>
          <a:effectLst/>
        </p:spPr>
      </p:cxnSp>
      <p:cxnSp>
        <p:nvCxnSpPr>
          <p:cNvPr id="55" name="直接箭头连接符 54">
            <a:extLst>
              <a:ext uri="{FF2B5EF4-FFF2-40B4-BE49-F238E27FC236}">
                <a16:creationId xmlns:a16="http://schemas.microsoft.com/office/drawing/2014/main" id="{6A412FF0-5038-4961-9DB4-8FA521120024}"/>
              </a:ext>
            </a:extLst>
          </p:cNvPr>
          <p:cNvCxnSpPr>
            <a:cxnSpLocks/>
          </p:cNvCxnSpPr>
          <p:nvPr/>
        </p:nvCxnSpPr>
        <p:spPr>
          <a:xfrm>
            <a:off x="5011149" y="2809692"/>
            <a:ext cx="504056" cy="0"/>
          </a:xfrm>
          <a:prstGeom prst="straightConnector1">
            <a:avLst/>
          </a:prstGeom>
          <a:noFill/>
          <a:ln w="12700" cap="flat" cmpd="sng" algn="ctr">
            <a:solidFill>
              <a:srgbClr val="1F497D">
                <a:lumMod val="50000"/>
              </a:srgbClr>
            </a:solidFill>
            <a:prstDash val="solid"/>
            <a:headEnd type="triangle" w="med" len="lg"/>
            <a:tailEnd type="triangle" w="med" len="lg"/>
          </a:ln>
          <a:effectLst/>
        </p:spPr>
      </p:cxnSp>
      <p:sp>
        <p:nvSpPr>
          <p:cNvPr id="56" name="TextBox 57">
            <a:extLst>
              <a:ext uri="{FF2B5EF4-FFF2-40B4-BE49-F238E27FC236}">
                <a16:creationId xmlns:a16="http://schemas.microsoft.com/office/drawing/2014/main" id="{20777DDA-BF16-4BE0-80CC-DFBFF7C633DF}"/>
              </a:ext>
            </a:extLst>
          </p:cNvPr>
          <p:cNvSpPr txBox="1"/>
          <p:nvPr/>
        </p:nvSpPr>
        <p:spPr>
          <a:xfrm>
            <a:off x="4824926" y="2916601"/>
            <a:ext cx="13645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altLang="zh-CN" sz="1400" dirty="0" err="1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block_size</a:t>
            </a:r>
            <a:endParaRPr lang="zh-CN" altLang="en-US" sz="1400" dirty="0">
              <a:solidFill>
                <a:prstClr val="black"/>
              </a:solidFill>
              <a:latin typeface="Consolas" panose="020B0609020204030204" pitchFamily="49" charset="0"/>
              <a:ea typeface="宋体" panose="02010600030101010101" pitchFamily="2" charset="-122"/>
            </a:endParaRPr>
          </a:p>
        </p:txBody>
      </p:sp>
      <p:cxnSp>
        <p:nvCxnSpPr>
          <p:cNvPr id="57" name="直接箭头连接符 56">
            <a:extLst>
              <a:ext uri="{FF2B5EF4-FFF2-40B4-BE49-F238E27FC236}">
                <a16:creationId xmlns:a16="http://schemas.microsoft.com/office/drawing/2014/main" id="{33D2A7EB-67A9-4990-A09D-D8A76428411E}"/>
              </a:ext>
            </a:extLst>
          </p:cNvPr>
          <p:cNvCxnSpPr>
            <a:cxnSpLocks/>
          </p:cNvCxnSpPr>
          <p:nvPr/>
        </p:nvCxnSpPr>
        <p:spPr>
          <a:xfrm>
            <a:off x="2973726" y="1974845"/>
            <a:ext cx="0" cy="360040"/>
          </a:xfrm>
          <a:prstGeom prst="straightConnector1">
            <a:avLst/>
          </a:prstGeom>
          <a:noFill/>
          <a:ln w="25400" cap="flat" cmpd="sng" algn="ctr">
            <a:solidFill>
              <a:srgbClr val="1F497D">
                <a:lumMod val="50000"/>
              </a:srgbClr>
            </a:solidFill>
            <a:prstDash val="solid"/>
            <a:headEnd type="none" w="med" len="lg"/>
            <a:tailEnd type="none" w="med" len="lg"/>
          </a:ln>
          <a:effectLst/>
        </p:spPr>
      </p:cxnSp>
      <p:cxnSp>
        <p:nvCxnSpPr>
          <p:cNvPr id="58" name="直接箭头连接符 57">
            <a:extLst>
              <a:ext uri="{FF2B5EF4-FFF2-40B4-BE49-F238E27FC236}">
                <a16:creationId xmlns:a16="http://schemas.microsoft.com/office/drawing/2014/main" id="{BDA8B5B8-9E68-464C-A0EB-30621642AAD1}"/>
              </a:ext>
            </a:extLst>
          </p:cNvPr>
          <p:cNvCxnSpPr>
            <a:cxnSpLocks/>
          </p:cNvCxnSpPr>
          <p:nvPr/>
        </p:nvCxnSpPr>
        <p:spPr>
          <a:xfrm>
            <a:off x="3133744" y="1974845"/>
            <a:ext cx="0" cy="360040"/>
          </a:xfrm>
          <a:prstGeom prst="straightConnector1">
            <a:avLst/>
          </a:prstGeom>
          <a:noFill/>
          <a:ln w="25400" cap="flat" cmpd="sng" algn="ctr">
            <a:solidFill>
              <a:srgbClr val="1F497D">
                <a:lumMod val="50000"/>
              </a:srgbClr>
            </a:solidFill>
            <a:prstDash val="solid"/>
            <a:headEnd type="none" w="med" len="lg"/>
            <a:tailEnd type="none" w="med" len="lg"/>
          </a:ln>
          <a:effectLst/>
        </p:spPr>
      </p:cxnSp>
      <p:cxnSp>
        <p:nvCxnSpPr>
          <p:cNvPr id="59" name="直接箭头连接符 58">
            <a:extLst>
              <a:ext uri="{FF2B5EF4-FFF2-40B4-BE49-F238E27FC236}">
                <a16:creationId xmlns:a16="http://schemas.microsoft.com/office/drawing/2014/main" id="{0D99D6BF-AA7A-4342-A09D-862B2D39871F}"/>
              </a:ext>
            </a:extLst>
          </p:cNvPr>
          <p:cNvCxnSpPr>
            <a:cxnSpLocks/>
          </p:cNvCxnSpPr>
          <p:nvPr/>
        </p:nvCxnSpPr>
        <p:spPr>
          <a:xfrm>
            <a:off x="3293762" y="1974845"/>
            <a:ext cx="0" cy="360040"/>
          </a:xfrm>
          <a:prstGeom prst="straightConnector1">
            <a:avLst/>
          </a:prstGeom>
          <a:noFill/>
          <a:ln w="25400" cap="flat" cmpd="sng" algn="ctr">
            <a:solidFill>
              <a:srgbClr val="1F497D">
                <a:lumMod val="50000"/>
              </a:srgbClr>
            </a:solidFill>
            <a:prstDash val="solid"/>
            <a:headEnd type="none" w="med" len="lg"/>
            <a:tailEnd type="none" w="med" len="lg"/>
          </a:ln>
          <a:effectLst/>
        </p:spPr>
      </p:cxnSp>
      <p:cxnSp>
        <p:nvCxnSpPr>
          <p:cNvPr id="60" name="直接箭头连接符 59">
            <a:extLst>
              <a:ext uri="{FF2B5EF4-FFF2-40B4-BE49-F238E27FC236}">
                <a16:creationId xmlns:a16="http://schemas.microsoft.com/office/drawing/2014/main" id="{852B17C9-0E56-4649-8752-E2C51FC530CE}"/>
              </a:ext>
            </a:extLst>
          </p:cNvPr>
          <p:cNvCxnSpPr>
            <a:cxnSpLocks/>
          </p:cNvCxnSpPr>
          <p:nvPr/>
        </p:nvCxnSpPr>
        <p:spPr>
          <a:xfrm>
            <a:off x="3453780" y="1974845"/>
            <a:ext cx="0" cy="360040"/>
          </a:xfrm>
          <a:prstGeom prst="straightConnector1">
            <a:avLst/>
          </a:prstGeom>
          <a:noFill/>
          <a:ln w="25400" cap="flat" cmpd="sng" algn="ctr">
            <a:solidFill>
              <a:srgbClr val="1F497D">
                <a:lumMod val="50000"/>
              </a:srgbClr>
            </a:solidFill>
            <a:prstDash val="solid"/>
            <a:headEnd type="none" w="med" len="lg"/>
            <a:tailEnd type="none" w="med" len="lg"/>
          </a:ln>
          <a:effectLst/>
        </p:spPr>
      </p:cxnSp>
      <p:cxnSp>
        <p:nvCxnSpPr>
          <p:cNvPr id="61" name="直接箭头连接符 60">
            <a:extLst>
              <a:ext uri="{FF2B5EF4-FFF2-40B4-BE49-F238E27FC236}">
                <a16:creationId xmlns:a16="http://schemas.microsoft.com/office/drawing/2014/main" id="{A3819E55-1E3C-43D7-9739-6A789CDA88AC}"/>
              </a:ext>
            </a:extLst>
          </p:cNvPr>
          <p:cNvCxnSpPr>
            <a:cxnSpLocks/>
          </p:cNvCxnSpPr>
          <p:nvPr/>
        </p:nvCxnSpPr>
        <p:spPr>
          <a:xfrm>
            <a:off x="3613798" y="1974845"/>
            <a:ext cx="0" cy="360040"/>
          </a:xfrm>
          <a:prstGeom prst="straightConnector1">
            <a:avLst/>
          </a:prstGeom>
          <a:noFill/>
          <a:ln w="25400" cap="flat" cmpd="sng" algn="ctr">
            <a:solidFill>
              <a:srgbClr val="1F497D">
                <a:lumMod val="50000"/>
              </a:srgbClr>
            </a:solidFill>
            <a:prstDash val="solid"/>
            <a:headEnd type="none" w="med" len="lg"/>
            <a:tailEnd type="none" w="med" len="lg"/>
          </a:ln>
          <a:effectLst/>
        </p:spPr>
      </p:cxnSp>
      <p:cxnSp>
        <p:nvCxnSpPr>
          <p:cNvPr id="62" name="直接箭头连接符 61">
            <a:extLst>
              <a:ext uri="{FF2B5EF4-FFF2-40B4-BE49-F238E27FC236}">
                <a16:creationId xmlns:a16="http://schemas.microsoft.com/office/drawing/2014/main" id="{31C6CD70-7769-45F6-8C1F-5434F5F94645}"/>
              </a:ext>
            </a:extLst>
          </p:cNvPr>
          <p:cNvCxnSpPr>
            <a:cxnSpLocks/>
          </p:cNvCxnSpPr>
          <p:nvPr/>
        </p:nvCxnSpPr>
        <p:spPr>
          <a:xfrm>
            <a:off x="3933834" y="1974845"/>
            <a:ext cx="0" cy="360040"/>
          </a:xfrm>
          <a:prstGeom prst="straightConnector1">
            <a:avLst/>
          </a:prstGeom>
          <a:noFill/>
          <a:ln w="25400" cap="flat" cmpd="sng" algn="ctr">
            <a:solidFill>
              <a:srgbClr val="1F497D">
                <a:lumMod val="50000"/>
              </a:srgbClr>
            </a:solidFill>
            <a:prstDash val="solid"/>
            <a:headEnd type="none" w="med" len="lg"/>
            <a:tailEnd type="none" w="med" len="lg"/>
          </a:ln>
          <a:effectLst/>
        </p:spPr>
      </p:cxnSp>
      <p:cxnSp>
        <p:nvCxnSpPr>
          <p:cNvPr id="63" name="直接箭头连接符 62">
            <a:extLst>
              <a:ext uri="{FF2B5EF4-FFF2-40B4-BE49-F238E27FC236}">
                <a16:creationId xmlns:a16="http://schemas.microsoft.com/office/drawing/2014/main" id="{1D005AA4-F45F-4EF3-AE5C-EE6AE89372EC}"/>
              </a:ext>
            </a:extLst>
          </p:cNvPr>
          <p:cNvCxnSpPr>
            <a:cxnSpLocks/>
          </p:cNvCxnSpPr>
          <p:nvPr/>
        </p:nvCxnSpPr>
        <p:spPr>
          <a:xfrm>
            <a:off x="4093852" y="1974845"/>
            <a:ext cx="0" cy="360040"/>
          </a:xfrm>
          <a:prstGeom prst="straightConnector1">
            <a:avLst/>
          </a:prstGeom>
          <a:noFill/>
          <a:ln w="25400" cap="flat" cmpd="sng" algn="ctr">
            <a:solidFill>
              <a:srgbClr val="1F497D">
                <a:lumMod val="50000"/>
              </a:srgbClr>
            </a:solidFill>
            <a:prstDash val="solid"/>
            <a:headEnd type="none" w="med" len="lg"/>
            <a:tailEnd type="none" w="med" len="lg"/>
          </a:ln>
          <a:effectLst/>
        </p:spPr>
      </p:cxnSp>
      <p:cxnSp>
        <p:nvCxnSpPr>
          <p:cNvPr id="64" name="直接箭头连接符 63">
            <a:extLst>
              <a:ext uri="{FF2B5EF4-FFF2-40B4-BE49-F238E27FC236}">
                <a16:creationId xmlns:a16="http://schemas.microsoft.com/office/drawing/2014/main" id="{28C60E74-928D-4F22-B901-42D4217896A6}"/>
              </a:ext>
            </a:extLst>
          </p:cNvPr>
          <p:cNvCxnSpPr>
            <a:cxnSpLocks/>
          </p:cNvCxnSpPr>
          <p:nvPr/>
        </p:nvCxnSpPr>
        <p:spPr>
          <a:xfrm>
            <a:off x="4253870" y="1974845"/>
            <a:ext cx="0" cy="360040"/>
          </a:xfrm>
          <a:prstGeom prst="straightConnector1">
            <a:avLst/>
          </a:prstGeom>
          <a:noFill/>
          <a:ln w="25400" cap="flat" cmpd="sng" algn="ctr">
            <a:solidFill>
              <a:srgbClr val="1F497D">
                <a:lumMod val="50000"/>
              </a:srgbClr>
            </a:solidFill>
            <a:prstDash val="solid"/>
            <a:headEnd type="none" w="med" len="lg"/>
            <a:tailEnd type="none" w="med" len="lg"/>
          </a:ln>
          <a:effectLst/>
        </p:spPr>
      </p:cxnSp>
      <p:cxnSp>
        <p:nvCxnSpPr>
          <p:cNvPr id="65" name="直接箭头连接符 64">
            <a:extLst>
              <a:ext uri="{FF2B5EF4-FFF2-40B4-BE49-F238E27FC236}">
                <a16:creationId xmlns:a16="http://schemas.microsoft.com/office/drawing/2014/main" id="{7077D370-5569-4B18-A35C-7F862B1BB245}"/>
              </a:ext>
            </a:extLst>
          </p:cNvPr>
          <p:cNvCxnSpPr>
            <a:cxnSpLocks/>
          </p:cNvCxnSpPr>
          <p:nvPr/>
        </p:nvCxnSpPr>
        <p:spPr>
          <a:xfrm>
            <a:off x="4413886" y="1974845"/>
            <a:ext cx="0" cy="360040"/>
          </a:xfrm>
          <a:prstGeom prst="straightConnector1">
            <a:avLst/>
          </a:prstGeom>
          <a:noFill/>
          <a:ln w="25400" cap="flat" cmpd="sng" algn="ctr">
            <a:solidFill>
              <a:srgbClr val="1F497D">
                <a:lumMod val="50000"/>
              </a:srgbClr>
            </a:solidFill>
            <a:prstDash val="solid"/>
            <a:headEnd type="none" w="med" len="lg"/>
            <a:tailEnd type="none" w="med" len="lg"/>
          </a:ln>
          <a:effectLst/>
        </p:spPr>
      </p:cxnSp>
      <p:cxnSp>
        <p:nvCxnSpPr>
          <p:cNvPr id="66" name="直接箭头连接符 65">
            <a:extLst>
              <a:ext uri="{FF2B5EF4-FFF2-40B4-BE49-F238E27FC236}">
                <a16:creationId xmlns:a16="http://schemas.microsoft.com/office/drawing/2014/main" id="{4E18179C-A6C4-4D0D-93F8-34215B4E965A}"/>
              </a:ext>
            </a:extLst>
          </p:cNvPr>
          <p:cNvCxnSpPr>
            <a:cxnSpLocks/>
          </p:cNvCxnSpPr>
          <p:nvPr/>
        </p:nvCxnSpPr>
        <p:spPr>
          <a:xfrm>
            <a:off x="3773816" y="1974845"/>
            <a:ext cx="0" cy="360040"/>
          </a:xfrm>
          <a:prstGeom prst="straightConnector1">
            <a:avLst/>
          </a:prstGeom>
          <a:noFill/>
          <a:ln w="25400" cap="flat" cmpd="sng" algn="ctr">
            <a:solidFill>
              <a:srgbClr val="1F497D">
                <a:lumMod val="50000"/>
              </a:srgbClr>
            </a:solidFill>
            <a:prstDash val="solid"/>
            <a:headEnd type="none" w="med" len="lg"/>
            <a:tailEnd type="none" w="med" len="lg"/>
          </a:ln>
          <a:effectLst/>
        </p:spPr>
      </p:cxnSp>
      <p:sp>
        <p:nvSpPr>
          <p:cNvPr id="67" name="椭圆 66">
            <a:extLst>
              <a:ext uri="{FF2B5EF4-FFF2-40B4-BE49-F238E27FC236}">
                <a16:creationId xmlns:a16="http://schemas.microsoft.com/office/drawing/2014/main" id="{E5AA7193-3942-4333-B19E-84AE1B2B6FD9}"/>
              </a:ext>
            </a:extLst>
          </p:cNvPr>
          <p:cNvSpPr/>
          <p:nvPr/>
        </p:nvSpPr>
        <p:spPr>
          <a:xfrm>
            <a:off x="1959964" y="2790572"/>
            <a:ext cx="689366" cy="681881"/>
          </a:xfrm>
          <a:prstGeom prst="ellipse">
            <a:avLst/>
          </a:prstGeom>
          <a:noFill/>
          <a:ln w="25400" cap="flat" cmpd="sng" algn="ctr">
            <a:solidFill>
              <a:srgbClr val="1F497D">
                <a:lumMod val="60000"/>
                <a:lumOff val="4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1F497D">
                    <a:lumMod val="40000"/>
                    <a:lumOff val="6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</a:rPr>
              <a:t>12</a:t>
            </a:r>
            <a:endParaRPr kumimoji="0" lang="zh-CN" altLang="en-US" sz="1400" b="1" i="0" u="none" strike="noStrike" kern="0" cap="none" spc="0" normalizeH="0" baseline="0" noProof="0" dirty="0">
              <a:ln>
                <a:noFill/>
              </a:ln>
              <a:solidFill>
                <a:srgbClr val="1F497D">
                  <a:lumMod val="40000"/>
                  <a:lumOff val="60000"/>
                </a:srgbClr>
              </a:solidFill>
              <a:effectLst/>
              <a:uLnTx/>
              <a:uFillTx/>
              <a:latin typeface="Consolas" panose="020B0609020204030204" pitchFamily="49" charset="0"/>
              <a:ea typeface="宋体" panose="02010600030101010101" pitchFamily="2" charset="-122"/>
            </a:endParaRPr>
          </a:p>
        </p:txBody>
      </p:sp>
      <p:cxnSp>
        <p:nvCxnSpPr>
          <p:cNvPr id="73" name="直接箭头连接符 72">
            <a:extLst>
              <a:ext uri="{FF2B5EF4-FFF2-40B4-BE49-F238E27FC236}">
                <a16:creationId xmlns:a16="http://schemas.microsoft.com/office/drawing/2014/main" id="{08E2EE81-D99A-454D-A5B1-3E51C321D487}"/>
              </a:ext>
            </a:extLst>
          </p:cNvPr>
          <p:cNvCxnSpPr>
            <a:cxnSpLocks/>
          </p:cNvCxnSpPr>
          <p:nvPr/>
        </p:nvCxnSpPr>
        <p:spPr>
          <a:xfrm flipH="1">
            <a:off x="1901437" y="3460739"/>
            <a:ext cx="286184" cy="481279"/>
          </a:xfrm>
          <a:prstGeom prst="straightConnector1">
            <a:avLst/>
          </a:prstGeom>
          <a:noFill/>
          <a:ln w="25400" cap="flat" cmpd="sng" algn="ctr">
            <a:solidFill>
              <a:srgbClr val="1F497D">
                <a:lumMod val="60000"/>
                <a:lumOff val="40000"/>
              </a:srgbClr>
            </a:solidFill>
            <a:prstDash val="solid"/>
            <a:headEnd type="none" w="med" len="lg"/>
            <a:tailEnd type="triangle" w="med" len="lg"/>
          </a:ln>
          <a:effectLst/>
        </p:spPr>
      </p:cxnSp>
      <p:cxnSp>
        <p:nvCxnSpPr>
          <p:cNvPr id="74" name="直接箭头连接符 73">
            <a:extLst>
              <a:ext uri="{FF2B5EF4-FFF2-40B4-BE49-F238E27FC236}">
                <a16:creationId xmlns:a16="http://schemas.microsoft.com/office/drawing/2014/main" id="{72CC1A8E-586D-43F3-95B3-C361A07D298C}"/>
              </a:ext>
            </a:extLst>
          </p:cNvPr>
          <p:cNvCxnSpPr>
            <a:cxnSpLocks/>
          </p:cNvCxnSpPr>
          <p:nvPr/>
        </p:nvCxnSpPr>
        <p:spPr>
          <a:xfrm flipH="1">
            <a:off x="1314405" y="4589257"/>
            <a:ext cx="252810" cy="435194"/>
          </a:xfrm>
          <a:prstGeom prst="straightConnector1">
            <a:avLst/>
          </a:prstGeom>
          <a:noFill/>
          <a:ln w="25400" cap="flat" cmpd="sng" algn="ctr">
            <a:solidFill>
              <a:srgbClr val="1F497D">
                <a:lumMod val="60000"/>
                <a:lumOff val="40000"/>
              </a:srgbClr>
            </a:solidFill>
            <a:prstDash val="solid"/>
            <a:headEnd type="none" w="med" len="lg"/>
            <a:tailEnd type="triangle" w="med" len="lg"/>
          </a:ln>
          <a:effectLst/>
        </p:spPr>
      </p:cxnSp>
      <p:cxnSp>
        <p:nvCxnSpPr>
          <p:cNvPr id="75" name="直接箭头连接符 74">
            <a:extLst>
              <a:ext uri="{FF2B5EF4-FFF2-40B4-BE49-F238E27FC236}">
                <a16:creationId xmlns:a16="http://schemas.microsoft.com/office/drawing/2014/main" id="{9DE9C338-949B-4DD1-A566-1C6E4CC11925}"/>
              </a:ext>
            </a:extLst>
          </p:cNvPr>
          <p:cNvCxnSpPr>
            <a:cxnSpLocks/>
          </p:cNvCxnSpPr>
          <p:nvPr/>
        </p:nvCxnSpPr>
        <p:spPr>
          <a:xfrm>
            <a:off x="2399397" y="3472453"/>
            <a:ext cx="294128" cy="469565"/>
          </a:xfrm>
          <a:prstGeom prst="straightConnector1">
            <a:avLst/>
          </a:prstGeom>
          <a:noFill/>
          <a:ln w="25400" cap="flat" cmpd="sng" algn="ctr">
            <a:solidFill>
              <a:srgbClr val="1F497D">
                <a:lumMod val="60000"/>
                <a:lumOff val="40000"/>
              </a:srgbClr>
            </a:solidFill>
            <a:prstDash val="solid"/>
            <a:headEnd type="none" w="med" len="lg"/>
            <a:tailEnd type="triangle" w="med" len="lg"/>
          </a:ln>
          <a:effectLst/>
        </p:spPr>
      </p:cxnSp>
      <p:cxnSp>
        <p:nvCxnSpPr>
          <p:cNvPr id="76" name="直接箭头连接符 75">
            <a:extLst>
              <a:ext uri="{FF2B5EF4-FFF2-40B4-BE49-F238E27FC236}">
                <a16:creationId xmlns:a16="http://schemas.microsoft.com/office/drawing/2014/main" id="{709C4D25-2B7A-40B5-8BC8-75139ED2C9E0}"/>
              </a:ext>
            </a:extLst>
          </p:cNvPr>
          <p:cNvCxnSpPr>
            <a:cxnSpLocks/>
          </p:cNvCxnSpPr>
          <p:nvPr/>
        </p:nvCxnSpPr>
        <p:spPr>
          <a:xfrm flipH="1">
            <a:off x="2415593" y="4579707"/>
            <a:ext cx="246973" cy="433927"/>
          </a:xfrm>
          <a:prstGeom prst="straightConnector1">
            <a:avLst/>
          </a:prstGeom>
          <a:noFill/>
          <a:ln w="25400" cap="flat" cmpd="sng" algn="ctr">
            <a:solidFill>
              <a:srgbClr val="1F497D">
                <a:lumMod val="60000"/>
                <a:lumOff val="40000"/>
              </a:srgbClr>
            </a:solidFill>
            <a:prstDash val="solid"/>
            <a:headEnd type="none" w="med" len="lg"/>
            <a:tailEnd type="triangle" w="med" len="lg"/>
          </a:ln>
          <a:effectLst/>
        </p:spPr>
      </p:cxnSp>
      <p:cxnSp>
        <p:nvCxnSpPr>
          <p:cNvPr id="77" name="直接箭头连接符 76">
            <a:extLst>
              <a:ext uri="{FF2B5EF4-FFF2-40B4-BE49-F238E27FC236}">
                <a16:creationId xmlns:a16="http://schemas.microsoft.com/office/drawing/2014/main" id="{145293CC-AD37-483B-8CD5-641B05A4CCDE}"/>
              </a:ext>
            </a:extLst>
          </p:cNvPr>
          <p:cNvCxnSpPr>
            <a:cxnSpLocks/>
          </p:cNvCxnSpPr>
          <p:nvPr/>
        </p:nvCxnSpPr>
        <p:spPr>
          <a:xfrm>
            <a:off x="2980543" y="4591510"/>
            <a:ext cx="306401" cy="417373"/>
          </a:xfrm>
          <a:prstGeom prst="straightConnector1">
            <a:avLst/>
          </a:prstGeom>
          <a:noFill/>
          <a:ln w="25400" cap="flat" cmpd="sng" algn="ctr">
            <a:solidFill>
              <a:srgbClr val="1F497D">
                <a:lumMod val="60000"/>
                <a:lumOff val="40000"/>
              </a:srgbClr>
            </a:solidFill>
            <a:prstDash val="solid"/>
            <a:headEnd type="none" w="med" len="lg"/>
            <a:tailEnd type="triangle" w="med" len="lg"/>
          </a:ln>
          <a:effectLst/>
        </p:spPr>
      </p:cxnSp>
      <p:sp>
        <p:nvSpPr>
          <p:cNvPr id="78" name="TextBox 57">
            <a:extLst>
              <a:ext uri="{FF2B5EF4-FFF2-40B4-BE49-F238E27FC236}">
                <a16:creationId xmlns:a16="http://schemas.microsoft.com/office/drawing/2014/main" id="{1D678C22-CCC9-492B-B0EF-BD5956A6B3B6}"/>
              </a:ext>
            </a:extLst>
          </p:cNvPr>
          <p:cNvSpPr txBox="1"/>
          <p:nvPr/>
        </p:nvSpPr>
        <p:spPr>
          <a:xfrm>
            <a:off x="758479" y="2921199"/>
            <a:ext cx="10191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altLang="zh-CN" sz="1400" dirty="0" err="1" smtClean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rb_node</a:t>
            </a:r>
            <a:endParaRPr lang="zh-CN" altLang="en-US" sz="1400" dirty="0">
              <a:solidFill>
                <a:prstClr val="black"/>
              </a:solidFill>
              <a:latin typeface="Consolas" panose="020B0609020204030204" pitchFamily="49" charset="0"/>
              <a:ea typeface="宋体" panose="02010600030101010101" pitchFamily="2" charset="-122"/>
            </a:endParaRPr>
          </a:p>
        </p:txBody>
      </p:sp>
      <p:cxnSp>
        <p:nvCxnSpPr>
          <p:cNvPr id="79" name="直接箭头连接符 78">
            <a:extLst>
              <a:ext uri="{FF2B5EF4-FFF2-40B4-BE49-F238E27FC236}">
                <a16:creationId xmlns:a16="http://schemas.microsoft.com/office/drawing/2014/main" id="{B023E8A2-A469-49BB-8F1E-EF912B848256}"/>
              </a:ext>
            </a:extLst>
          </p:cNvPr>
          <p:cNvCxnSpPr/>
          <p:nvPr/>
        </p:nvCxnSpPr>
        <p:spPr>
          <a:xfrm>
            <a:off x="8035485" y="1398781"/>
            <a:ext cx="0" cy="576064"/>
          </a:xfrm>
          <a:prstGeom prst="straightConnector1">
            <a:avLst/>
          </a:prstGeom>
          <a:noFill/>
          <a:ln w="12700" cap="flat" cmpd="sng" algn="ctr">
            <a:solidFill>
              <a:srgbClr val="1F497D">
                <a:lumMod val="50000"/>
              </a:srgbClr>
            </a:solidFill>
            <a:prstDash val="solid"/>
            <a:headEnd type="none" w="med" len="lg"/>
            <a:tailEnd type="triangle" w="med" len="lg"/>
          </a:ln>
          <a:effectLst/>
        </p:spPr>
      </p:cxnSp>
      <p:sp>
        <p:nvSpPr>
          <p:cNvPr id="80" name="TextBox 57">
            <a:extLst>
              <a:ext uri="{FF2B5EF4-FFF2-40B4-BE49-F238E27FC236}">
                <a16:creationId xmlns:a16="http://schemas.microsoft.com/office/drawing/2014/main" id="{EEA961D6-08F4-419E-A01D-2AFEF7E5E346}"/>
              </a:ext>
            </a:extLst>
          </p:cNvPr>
          <p:cNvSpPr txBox="1"/>
          <p:nvPr/>
        </p:nvSpPr>
        <p:spPr>
          <a:xfrm>
            <a:off x="7531429" y="1089515"/>
            <a:ext cx="16684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altLang="zh-CN" sz="1400" dirty="0" err="1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high_watermark</a:t>
            </a:r>
            <a:endParaRPr lang="zh-CN" altLang="en-US" sz="1400" dirty="0">
              <a:solidFill>
                <a:prstClr val="black"/>
              </a:solidFill>
              <a:latin typeface="Consolas" panose="020B0609020204030204" pitchFamily="49" charset="0"/>
              <a:ea typeface="宋体" panose="02010600030101010101" pitchFamily="2" charset="-122"/>
            </a:endParaRPr>
          </a:p>
        </p:txBody>
      </p:sp>
      <p:cxnSp>
        <p:nvCxnSpPr>
          <p:cNvPr id="81" name="直接箭头连接符 80">
            <a:extLst>
              <a:ext uri="{FF2B5EF4-FFF2-40B4-BE49-F238E27FC236}">
                <a16:creationId xmlns:a16="http://schemas.microsoft.com/office/drawing/2014/main" id="{13406CFB-F8A2-4130-A71D-7B8929FC6ED2}"/>
              </a:ext>
            </a:extLst>
          </p:cNvPr>
          <p:cNvCxnSpPr/>
          <p:nvPr/>
        </p:nvCxnSpPr>
        <p:spPr>
          <a:xfrm>
            <a:off x="6523317" y="1394618"/>
            <a:ext cx="0" cy="576064"/>
          </a:xfrm>
          <a:prstGeom prst="straightConnector1">
            <a:avLst/>
          </a:prstGeom>
          <a:noFill/>
          <a:ln w="12700" cap="flat" cmpd="sng" algn="ctr">
            <a:solidFill>
              <a:srgbClr val="1F497D">
                <a:lumMod val="50000"/>
              </a:srgbClr>
            </a:solidFill>
            <a:prstDash val="solid"/>
            <a:headEnd type="none" w="med" len="lg"/>
            <a:tailEnd type="triangle" w="med" len="lg"/>
          </a:ln>
          <a:effectLst/>
        </p:spPr>
      </p:cxnSp>
      <p:sp>
        <p:nvSpPr>
          <p:cNvPr id="82" name="TextBox 57">
            <a:extLst>
              <a:ext uri="{FF2B5EF4-FFF2-40B4-BE49-F238E27FC236}">
                <a16:creationId xmlns:a16="http://schemas.microsoft.com/office/drawing/2014/main" id="{332A31A7-6AA7-4ADD-929B-3775779D2B4E}"/>
              </a:ext>
            </a:extLst>
          </p:cNvPr>
          <p:cNvSpPr txBox="1"/>
          <p:nvPr/>
        </p:nvSpPr>
        <p:spPr>
          <a:xfrm>
            <a:off x="6019261" y="1085352"/>
            <a:ext cx="14758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altLang="zh-CN" sz="1400" dirty="0" err="1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low_watermark</a:t>
            </a:r>
            <a:endParaRPr lang="zh-CN" altLang="en-US" sz="1400" dirty="0">
              <a:solidFill>
                <a:prstClr val="black"/>
              </a:solidFill>
              <a:latin typeface="Consolas" panose="020B0609020204030204" pitchFamily="49" charset="0"/>
              <a:ea typeface="宋体" panose="02010600030101010101" pitchFamily="2" charset="-122"/>
            </a:endParaRPr>
          </a:p>
        </p:txBody>
      </p:sp>
      <p:pic>
        <p:nvPicPr>
          <p:cNvPr id="83" name="图形 4" descr="秒表">
            <a:extLst>
              <a:ext uri="{FF2B5EF4-FFF2-40B4-BE49-F238E27FC236}">
                <a16:creationId xmlns:a16="http://schemas.microsoft.com/office/drawing/2014/main" id="{5AB83320-8E54-42E0-B08D-3E1638D72C9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67633" y="1063383"/>
            <a:ext cx="360040" cy="360040"/>
          </a:xfrm>
          <a:prstGeom prst="rect">
            <a:avLst/>
          </a:prstGeom>
        </p:spPr>
      </p:pic>
      <p:sp>
        <p:nvSpPr>
          <p:cNvPr id="84" name="TextBox 57">
            <a:extLst>
              <a:ext uri="{FF2B5EF4-FFF2-40B4-BE49-F238E27FC236}">
                <a16:creationId xmlns:a16="http://schemas.microsoft.com/office/drawing/2014/main" id="{FDC2B697-17FF-4CCB-B60A-72DD9BFC2D49}"/>
              </a:ext>
            </a:extLst>
          </p:cNvPr>
          <p:cNvSpPr txBox="1"/>
          <p:nvPr/>
        </p:nvSpPr>
        <p:spPr>
          <a:xfrm>
            <a:off x="9695388" y="965850"/>
            <a:ext cx="20876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altLang="zh-CN" sz="1400" dirty="0" err="1" smtClean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autocommit_timer</a:t>
            </a:r>
            <a:endParaRPr lang="en-US" altLang="zh-CN" sz="1400" dirty="0" smtClean="0">
              <a:solidFill>
                <a:prstClr val="black"/>
              </a:solidFill>
              <a:latin typeface="Consolas" panose="020B0609020204030204" pitchFamily="49" charset="0"/>
              <a:ea typeface="宋体" panose="02010600030101010101" pitchFamily="2" charset="-122"/>
            </a:endParaRPr>
          </a:p>
          <a:p>
            <a:pPr defTabSz="914400"/>
            <a:r>
              <a:rPr lang="en-US" altLang="zh-CN" sz="1400" dirty="0" err="1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autocommit_blocks</a:t>
            </a:r>
            <a:endParaRPr lang="zh-CN" altLang="en-US" sz="1400" dirty="0">
              <a:solidFill>
                <a:prstClr val="black"/>
              </a:solidFill>
              <a:latin typeface="Consolas" panose="020B0609020204030204" pitchFamily="49" charset="0"/>
              <a:ea typeface="宋体" panose="02010600030101010101" pitchFamily="2" charset="-122"/>
            </a:endParaRPr>
          </a:p>
        </p:txBody>
      </p:sp>
      <p:sp>
        <p:nvSpPr>
          <p:cNvPr id="106" name="椭圆 105">
            <a:extLst>
              <a:ext uri="{FF2B5EF4-FFF2-40B4-BE49-F238E27FC236}">
                <a16:creationId xmlns:a16="http://schemas.microsoft.com/office/drawing/2014/main" id="{ECC2AB61-48D3-41D3-B92B-B2DBF41B5C55}"/>
              </a:ext>
            </a:extLst>
          </p:cNvPr>
          <p:cNvSpPr/>
          <p:nvPr/>
        </p:nvSpPr>
        <p:spPr>
          <a:xfrm>
            <a:off x="7655310" y="3422019"/>
            <a:ext cx="706715" cy="42366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dirty="0" err="1">
                <a:latin typeface="Consolas" panose="020B0609020204030204" pitchFamily="49" charset="0"/>
              </a:rPr>
              <a:t>lru</a:t>
            </a:r>
            <a:endParaRPr lang="zh-CN" altLang="en-US" sz="1100" dirty="0">
              <a:latin typeface="Consolas" panose="020B0609020204030204" pitchFamily="49" charset="0"/>
            </a:endParaRPr>
          </a:p>
        </p:txBody>
      </p:sp>
      <p:sp>
        <p:nvSpPr>
          <p:cNvPr id="107" name="椭圆 106">
            <a:extLst>
              <a:ext uri="{FF2B5EF4-FFF2-40B4-BE49-F238E27FC236}">
                <a16:creationId xmlns:a16="http://schemas.microsoft.com/office/drawing/2014/main" id="{A89793A4-A384-4A87-867E-B3920A8BD7A8}"/>
              </a:ext>
            </a:extLst>
          </p:cNvPr>
          <p:cNvSpPr/>
          <p:nvPr/>
        </p:nvSpPr>
        <p:spPr>
          <a:xfrm>
            <a:off x="8742776" y="3422019"/>
            <a:ext cx="706715" cy="42366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dirty="0" err="1">
                <a:latin typeface="Consolas" panose="020B0609020204030204" pitchFamily="49" charset="0"/>
              </a:rPr>
              <a:t>lru</a:t>
            </a:r>
            <a:endParaRPr lang="zh-CN" altLang="en-US" sz="1100" dirty="0">
              <a:latin typeface="Consolas" panose="020B0609020204030204" pitchFamily="49" charset="0"/>
            </a:endParaRPr>
          </a:p>
        </p:txBody>
      </p:sp>
      <p:sp>
        <p:nvSpPr>
          <p:cNvPr id="108" name="椭圆 107">
            <a:extLst>
              <a:ext uri="{FF2B5EF4-FFF2-40B4-BE49-F238E27FC236}">
                <a16:creationId xmlns:a16="http://schemas.microsoft.com/office/drawing/2014/main" id="{15C7BDE6-6A3E-4AE4-B042-87400775A45F}"/>
              </a:ext>
            </a:extLst>
          </p:cNvPr>
          <p:cNvSpPr/>
          <p:nvPr/>
        </p:nvSpPr>
        <p:spPr>
          <a:xfrm>
            <a:off x="9830243" y="3422019"/>
            <a:ext cx="706715" cy="42366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dirty="0" err="1">
                <a:latin typeface="Consolas" panose="020B0609020204030204" pitchFamily="49" charset="0"/>
              </a:rPr>
              <a:t>lru</a:t>
            </a:r>
            <a:endParaRPr lang="zh-CN" altLang="en-US" sz="1100" dirty="0">
              <a:latin typeface="Consolas" panose="020B0609020204030204" pitchFamily="49" charset="0"/>
            </a:endParaRPr>
          </a:p>
        </p:txBody>
      </p:sp>
      <p:sp>
        <p:nvSpPr>
          <p:cNvPr id="109" name="椭圆 108">
            <a:extLst>
              <a:ext uri="{FF2B5EF4-FFF2-40B4-BE49-F238E27FC236}">
                <a16:creationId xmlns:a16="http://schemas.microsoft.com/office/drawing/2014/main" id="{258DB63B-2B85-4FFC-A1D6-E57212A7EB22}"/>
              </a:ext>
            </a:extLst>
          </p:cNvPr>
          <p:cNvSpPr/>
          <p:nvPr/>
        </p:nvSpPr>
        <p:spPr>
          <a:xfrm>
            <a:off x="7655310" y="4657526"/>
            <a:ext cx="706715" cy="42366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dirty="0" err="1" smtClean="0">
                <a:latin typeface="Consolas" panose="020B0609020204030204" pitchFamily="49" charset="0"/>
              </a:rPr>
              <a:t>lru</a:t>
            </a:r>
            <a:endParaRPr lang="zh-CN" altLang="en-US" sz="1100" dirty="0">
              <a:latin typeface="Consolas" panose="020B0609020204030204" pitchFamily="49" charset="0"/>
            </a:endParaRPr>
          </a:p>
        </p:txBody>
      </p:sp>
      <p:sp>
        <p:nvSpPr>
          <p:cNvPr id="110" name="椭圆 109">
            <a:extLst>
              <a:ext uri="{FF2B5EF4-FFF2-40B4-BE49-F238E27FC236}">
                <a16:creationId xmlns:a16="http://schemas.microsoft.com/office/drawing/2014/main" id="{F4C12570-7FCA-4E03-8477-AC12C4C84957}"/>
              </a:ext>
            </a:extLst>
          </p:cNvPr>
          <p:cNvSpPr/>
          <p:nvPr/>
        </p:nvSpPr>
        <p:spPr>
          <a:xfrm>
            <a:off x="8742776" y="4657526"/>
            <a:ext cx="706715" cy="42366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dirty="0" err="1" smtClean="0">
                <a:latin typeface="Consolas" panose="020B0609020204030204" pitchFamily="49" charset="0"/>
              </a:rPr>
              <a:t>lru</a:t>
            </a:r>
            <a:endParaRPr lang="zh-CN" altLang="en-US" sz="1100" dirty="0">
              <a:latin typeface="Consolas" panose="020B0609020204030204" pitchFamily="49" charset="0"/>
            </a:endParaRPr>
          </a:p>
        </p:txBody>
      </p:sp>
      <p:sp>
        <p:nvSpPr>
          <p:cNvPr id="111" name="椭圆 110">
            <a:extLst>
              <a:ext uri="{FF2B5EF4-FFF2-40B4-BE49-F238E27FC236}">
                <a16:creationId xmlns:a16="http://schemas.microsoft.com/office/drawing/2014/main" id="{B67C86EA-701F-4EB4-9EDB-7FB09B4B55E4}"/>
              </a:ext>
            </a:extLst>
          </p:cNvPr>
          <p:cNvSpPr/>
          <p:nvPr/>
        </p:nvSpPr>
        <p:spPr>
          <a:xfrm>
            <a:off x="9830243" y="4657526"/>
            <a:ext cx="706715" cy="42366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dirty="0" err="1" smtClean="0">
                <a:latin typeface="Consolas" panose="020B0609020204030204" pitchFamily="49" charset="0"/>
              </a:rPr>
              <a:t>lru</a:t>
            </a:r>
            <a:endParaRPr lang="zh-CN" altLang="en-US" sz="1100" dirty="0">
              <a:latin typeface="Consolas" panose="020B0609020204030204" pitchFamily="49" charset="0"/>
            </a:endParaRPr>
          </a:p>
        </p:txBody>
      </p:sp>
      <p:cxnSp>
        <p:nvCxnSpPr>
          <p:cNvPr id="112" name="直接箭头连接符 111">
            <a:extLst>
              <a:ext uri="{FF2B5EF4-FFF2-40B4-BE49-F238E27FC236}">
                <a16:creationId xmlns:a16="http://schemas.microsoft.com/office/drawing/2014/main" id="{7A288CEF-A7CA-491B-8DCB-C0780118CF47}"/>
              </a:ext>
            </a:extLst>
          </p:cNvPr>
          <p:cNvCxnSpPr>
            <a:cxnSpLocks/>
            <a:stCxn id="106" idx="6"/>
            <a:endCxn id="107" idx="2"/>
          </p:cNvCxnSpPr>
          <p:nvPr/>
        </p:nvCxnSpPr>
        <p:spPr>
          <a:xfrm>
            <a:off x="8362025" y="3633851"/>
            <a:ext cx="380751" cy="0"/>
          </a:xfrm>
          <a:prstGeom prst="straightConnector1">
            <a:avLst/>
          </a:prstGeom>
          <a:noFill/>
          <a:ln w="12700" cap="flat" cmpd="sng" algn="ctr">
            <a:solidFill>
              <a:srgbClr val="1F497D">
                <a:lumMod val="50000"/>
              </a:srgbClr>
            </a:solidFill>
            <a:prstDash val="solid"/>
            <a:headEnd type="triangle" w="med" len="lg"/>
            <a:tailEnd type="triangle" w="med" len="lg"/>
          </a:ln>
          <a:effectLst/>
        </p:spPr>
      </p:cxnSp>
      <p:cxnSp>
        <p:nvCxnSpPr>
          <p:cNvPr id="113" name="直接箭头连接符 112">
            <a:extLst>
              <a:ext uri="{FF2B5EF4-FFF2-40B4-BE49-F238E27FC236}">
                <a16:creationId xmlns:a16="http://schemas.microsoft.com/office/drawing/2014/main" id="{B4857563-B297-4C26-9BEA-1C7AC9161B2B}"/>
              </a:ext>
            </a:extLst>
          </p:cNvPr>
          <p:cNvCxnSpPr>
            <a:cxnSpLocks/>
          </p:cNvCxnSpPr>
          <p:nvPr/>
        </p:nvCxnSpPr>
        <p:spPr>
          <a:xfrm>
            <a:off x="9449492" y="3633851"/>
            <a:ext cx="380751" cy="0"/>
          </a:xfrm>
          <a:prstGeom prst="straightConnector1">
            <a:avLst/>
          </a:prstGeom>
          <a:noFill/>
          <a:ln w="12700" cap="flat" cmpd="sng" algn="ctr">
            <a:solidFill>
              <a:srgbClr val="1F497D">
                <a:lumMod val="50000"/>
              </a:srgbClr>
            </a:solidFill>
            <a:prstDash val="solid"/>
            <a:headEnd type="triangle" w="med" len="lg"/>
            <a:tailEnd type="triangle" w="med" len="lg"/>
          </a:ln>
          <a:effectLst/>
        </p:spPr>
      </p:cxnSp>
      <p:cxnSp>
        <p:nvCxnSpPr>
          <p:cNvPr id="114" name="直接箭头连接符 113">
            <a:extLst>
              <a:ext uri="{FF2B5EF4-FFF2-40B4-BE49-F238E27FC236}">
                <a16:creationId xmlns:a16="http://schemas.microsoft.com/office/drawing/2014/main" id="{6411C136-7085-4018-AB46-E3123FF864FA}"/>
              </a:ext>
            </a:extLst>
          </p:cNvPr>
          <p:cNvCxnSpPr>
            <a:cxnSpLocks/>
          </p:cNvCxnSpPr>
          <p:nvPr/>
        </p:nvCxnSpPr>
        <p:spPr>
          <a:xfrm>
            <a:off x="8362025" y="4857238"/>
            <a:ext cx="380751" cy="0"/>
          </a:xfrm>
          <a:prstGeom prst="straightConnector1">
            <a:avLst/>
          </a:prstGeom>
          <a:noFill/>
          <a:ln w="12700" cap="flat" cmpd="sng" algn="ctr">
            <a:solidFill>
              <a:srgbClr val="1F497D">
                <a:lumMod val="50000"/>
              </a:srgbClr>
            </a:solidFill>
            <a:prstDash val="solid"/>
            <a:headEnd type="triangle" w="med" len="lg"/>
            <a:tailEnd type="triangle" w="med" len="lg"/>
          </a:ln>
          <a:effectLst/>
        </p:spPr>
      </p:cxnSp>
      <p:cxnSp>
        <p:nvCxnSpPr>
          <p:cNvPr id="115" name="直接箭头连接符 114">
            <a:extLst>
              <a:ext uri="{FF2B5EF4-FFF2-40B4-BE49-F238E27FC236}">
                <a16:creationId xmlns:a16="http://schemas.microsoft.com/office/drawing/2014/main" id="{433ADC05-4361-4A83-A833-4B6EF99CF091}"/>
              </a:ext>
            </a:extLst>
          </p:cNvPr>
          <p:cNvCxnSpPr>
            <a:cxnSpLocks/>
          </p:cNvCxnSpPr>
          <p:nvPr/>
        </p:nvCxnSpPr>
        <p:spPr>
          <a:xfrm>
            <a:off x="9449492" y="4857837"/>
            <a:ext cx="380751" cy="0"/>
          </a:xfrm>
          <a:prstGeom prst="straightConnector1">
            <a:avLst/>
          </a:prstGeom>
          <a:noFill/>
          <a:ln w="12700" cap="flat" cmpd="sng" algn="ctr">
            <a:solidFill>
              <a:srgbClr val="1F497D">
                <a:lumMod val="50000"/>
              </a:srgbClr>
            </a:solidFill>
            <a:prstDash val="solid"/>
            <a:headEnd type="triangle" w="med" len="lg"/>
            <a:tailEnd type="triangle" w="med" len="lg"/>
          </a:ln>
          <a:effectLst/>
        </p:spPr>
      </p:cxnSp>
      <p:cxnSp>
        <p:nvCxnSpPr>
          <p:cNvPr id="116" name="直接箭头连接符 115">
            <a:extLst>
              <a:ext uri="{FF2B5EF4-FFF2-40B4-BE49-F238E27FC236}">
                <a16:creationId xmlns:a16="http://schemas.microsoft.com/office/drawing/2014/main" id="{5B41F757-46A1-4B17-8C32-73FDCCAE94A8}"/>
              </a:ext>
            </a:extLst>
          </p:cNvPr>
          <p:cNvCxnSpPr>
            <a:cxnSpLocks/>
          </p:cNvCxnSpPr>
          <p:nvPr/>
        </p:nvCxnSpPr>
        <p:spPr>
          <a:xfrm>
            <a:off x="7085318" y="4876887"/>
            <a:ext cx="569992" cy="0"/>
          </a:xfrm>
          <a:prstGeom prst="straightConnector1">
            <a:avLst/>
          </a:prstGeom>
          <a:noFill/>
          <a:ln w="12700" cap="flat" cmpd="sng" algn="ctr">
            <a:solidFill>
              <a:srgbClr val="1F497D">
                <a:lumMod val="50000"/>
              </a:srgbClr>
            </a:solidFill>
            <a:prstDash val="solid"/>
            <a:headEnd type="triangle" w="med" len="lg"/>
            <a:tailEnd type="triangle" w="med" len="lg"/>
          </a:ln>
          <a:effectLst/>
        </p:spPr>
      </p:cxnSp>
      <p:cxnSp>
        <p:nvCxnSpPr>
          <p:cNvPr id="117" name="直接箭头连接符 116">
            <a:extLst>
              <a:ext uri="{FF2B5EF4-FFF2-40B4-BE49-F238E27FC236}">
                <a16:creationId xmlns:a16="http://schemas.microsoft.com/office/drawing/2014/main" id="{C5657FA2-9814-4296-B9D4-CE287F2EC6DA}"/>
              </a:ext>
            </a:extLst>
          </p:cNvPr>
          <p:cNvCxnSpPr>
            <a:cxnSpLocks/>
          </p:cNvCxnSpPr>
          <p:nvPr/>
        </p:nvCxnSpPr>
        <p:spPr>
          <a:xfrm>
            <a:off x="7085318" y="3633851"/>
            <a:ext cx="569992" cy="0"/>
          </a:xfrm>
          <a:prstGeom prst="straightConnector1">
            <a:avLst/>
          </a:prstGeom>
          <a:noFill/>
          <a:ln w="12700" cap="flat" cmpd="sng" algn="ctr">
            <a:solidFill>
              <a:srgbClr val="1F497D">
                <a:lumMod val="50000"/>
              </a:srgbClr>
            </a:solidFill>
            <a:prstDash val="solid"/>
            <a:headEnd type="triangle" w="med" len="lg"/>
            <a:tailEnd type="triangle" w="med" len="lg"/>
          </a:ln>
          <a:effectLst/>
        </p:spPr>
      </p:cxnSp>
      <p:sp>
        <p:nvSpPr>
          <p:cNvPr id="118" name="矩形 117">
            <a:extLst>
              <a:ext uri="{FF2B5EF4-FFF2-40B4-BE49-F238E27FC236}">
                <a16:creationId xmlns:a16="http://schemas.microsoft.com/office/drawing/2014/main" id="{F2DE9C7F-3026-42AE-A667-AEE95FF09BBD}"/>
              </a:ext>
            </a:extLst>
          </p:cNvPr>
          <p:cNvSpPr/>
          <p:nvPr/>
        </p:nvSpPr>
        <p:spPr>
          <a:xfrm>
            <a:off x="5888370" y="3497492"/>
            <a:ext cx="1196948" cy="2127497"/>
          </a:xfrm>
          <a:prstGeom prst="rect">
            <a:avLst/>
          </a:prstGeom>
          <a:noFill/>
          <a:ln w="25400">
            <a:solidFill>
              <a:srgbClr val="00B0F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>
              <a:latin typeface="Consolas" panose="020B0609020204030204" pitchFamily="49" charset="0"/>
            </a:endParaRPr>
          </a:p>
        </p:txBody>
      </p:sp>
      <p:cxnSp>
        <p:nvCxnSpPr>
          <p:cNvPr id="119" name="直接箭头连接符 118">
            <a:extLst>
              <a:ext uri="{FF2B5EF4-FFF2-40B4-BE49-F238E27FC236}">
                <a16:creationId xmlns:a16="http://schemas.microsoft.com/office/drawing/2014/main" id="{4F62C940-3A20-4748-9A8B-9FEA1CC9C480}"/>
              </a:ext>
            </a:extLst>
          </p:cNvPr>
          <p:cNvCxnSpPr>
            <a:cxnSpLocks/>
          </p:cNvCxnSpPr>
          <p:nvPr/>
        </p:nvCxnSpPr>
        <p:spPr>
          <a:xfrm>
            <a:off x="5888370" y="3764439"/>
            <a:ext cx="1196948" cy="0"/>
          </a:xfrm>
          <a:prstGeom prst="straightConnector1">
            <a:avLst/>
          </a:prstGeom>
          <a:noFill/>
          <a:ln w="25400" cap="flat" cmpd="sng" algn="ctr">
            <a:solidFill>
              <a:srgbClr val="00B0F0"/>
            </a:solidFill>
            <a:prstDash val="solid"/>
            <a:headEnd type="none" w="med" len="lg"/>
            <a:tailEnd type="none" w="med" len="lg"/>
          </a:ln>
          <a:effectLst/>
        </p:spPr>
      </p:cxnSp>
      <p:sp>
        <p:nvSpPr>
          <p:cNvPr id="120" name="TextBox 57">
            <a:extLst>
              <a:ext uri="{FF2B5EF4-FFF2-40B4-BE49-F238E27FC236}">
                <a16:creationId xmlns:a16="http://schemas.microsoft.com/office/drawing/2014/main" id="{96242770-FD28-4B70-8E64-6B638BB61224}"/>
              </a:ext>
            </a:extLst>
          </p:cNvPr>
          <p:cNvSpPr txBox="1"/>
          <p:nvPr/>
        </p:nvSpPr>
        <p:spPr>
          <a:xfrm>
            <a:off x="6229280" y="3489614"/>
            <a:ext cx="6232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altLang="zh-CN" sz="1200" dirty="0" err="1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lru</a:t>
            </a:r>
            <a:endParaRPr lang="zh-CN" altLang="en-US" sz="1200" dirty="0">
              <a:solidFill>
                <a:prstClr val="black"/>
              </a:solidFill>
              <a:latin typeface="Consolas" panose="020B0609020204030204" pitchFamily="49" charset="0"/>
              <a:ea typeface="宋体" panose="02010600030101010101" pitchFamily="2" charset="-122"/>
            </a:endParaRPr>
          </a:p>
        </p:txBody>
      </p:sp>
      <p:sp>
        <p:nvSpPr>
          <p:cNvPr id="121" name="TextBox 57">
            <a:extLst>
              <a:ext uri="{FF2B5EF4-FFF2-40B4-BE49-F238E27FC236}">
                <a16:creationId xmlns:a16="http://schemas.microsoft.com/office/drawing/2014/main" id="{B09F031E-FE20-41F0-A565-DEE4EEE8584F}"/>
              </a:ext>
            </a:extLst>
          </p:cNvPr>
          <p:cNvSpPr txBox="1"/>
          <p:nvPr/>
        </p:nvSpPr>
        <p:spPr>
          <a:xfrm>
            <a:off x="6032354" y="4692264"/>
            <a:ext cx="10440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altLang="zh-CN" sz="1200" dirty="0" err="1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freelist</a:t>
            </a:r>
            <a:endParaRPr lang="zh-CN" altLang="en-US" sz="1200" dirty="0">
              <a:solidFill>
                <a:prstClr val="black"/>
              </a:solidFill>
              <a:latin typeface="Consolas" panose="020B0609020204030204" pitchFamily="49" charset="0"/>
              <a:ea typeface="宋体" panose="02010600030101010101" pitchFamily="2" charset="-122"/>
            </a:endParaRPr>
          </a:p>
        </p:txBody>
      </p:sp>
      <p:cxnSp>
        <p:nvCxnSpPr>
          <p:cNvPr id="122" name="直接箭头连接符 121">
            <a:extLst>
              <a:ext uri="{FF2B5EF4-FFF2-40B4-BE49-F238E27FC236}">
                <a16:creationId xmlns:a16="http://schemas.microsoft.com/office/drawing/2014/main" id="{49D86A26-88B8-431E-896C-AFFA6214CB9B}"/>
              </a:ext>
            </a:extLst>
          </p:cNvPr>
          <p:cNvCxnSpPr>
            <a:cxnSpLocks/>
          </p:cNvCxnSpPr>
          <p:nvPr/>
        </p:nvCxnSpPr>
        <p:spPr>
          <a:xfrm>
            <a:off x="5888370" y="4696155"/>
            <a:ext cx="1196948" cy="0"/>
          </a:xfrm>
          <a:prstGeom prst="straightConnector1">
            <a:avLst/>
          </a:prstGeom>
          <a:noFill/>
          <a:ln w="25400" cap="flat" cmpd="sng" algn="ctr">
            <a:solidFill>
              <a:srgbClr val="00B0F0"/>
            </a:solidFill>
            <a:prstDash val="solid"/>
            <a:headEnd type="none" w="med" len="lg"/>
            <a:tailEnd type="none" w="med" len="lg"/>
          </a:ln>
          <a:effectLst/>
        </p:spPr>
      </p:cxnSp>
      <p:cxnSp>
        <p:nvCxnSpPr>
          <p:cNvPr id="123" name="直接箭头连接符 122">
            <a:extLst>
              <a:ext uri="{FF2B5EF4-FFF2-40B4-BE49-F238E27FC236}">
                <a16:creationId xmlns:a16="http://schemas.microsoft.com/office/drawing/2014/main" id="{8860EBF2-B751-43DE-BE61-B89F116B53B7}"/>
              </a:ext>
            </a:extLst>
          </p:cNvPr>
          <p:cNvCxnSpPr>
            <a:cxnSpLocks/>
          </p:cNvCxnSpPr>
          <p:nvPr/>
        </p:nvCxnSpPr>
        <p:spPr>
          <a:xfrm>
            <a:off x="5888370" y="5000041"/>
            <a:ext cx="1196948" cy="0"/>
          </a:xfrm>
          <a:prstGeom prst="straightConnector1">
            <a:avLst/>
          </a:prstGeom>
          <a:noFill/>
          <a:ln w="25400" cap="flat" cmpd="sng" algn="ctr">
            <a:solidFill>
              <a:srgbClr val="00B0F0"/>
            </a:solidFill>
            <a:prstDash val="solid"/>
            <a:headEnd type="none" w="med" len="lg"/>
            <a:tailEnd type="none" w="med" len="lg"/>
          </a:ln>
          <a:effectLst/>
        </p:spPr>
      </p:cxnSp>
      <p:sp>
        <p:nvSpPr>
          <p:cNvPr id="124" name="TextBox 57">
            <a:extLst>
              <a:ext uri="{FF2B5EF4-FFF2-40B4-BE49-F238E27FC236}">
                <a16:creationId xmlns:a16="http://schemas.microsoft.com/office/drawing/2014/main" id="{F19EB371-8561-48BB-862B-79FA8FE15E13}"/>
              </a:ext>
            </a:extLst>
          </p:cNvPr>
          <p:cNvSpPr txBox="1"/>
          <p:nvPr/>
        </p:nvSpPr>
        <p:spPr>
          <a:xfrm>
            <a:off x="5695223" y="5635503"/>
            <a:ext cx="18742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 err="1" smtClean="0">
                <a:latin typeface="Consolas" panose="020B0609020204030204" pitchFamily="49" charset="0"/>
              </a:rPr>
              <a:t>struct</a:t>
            </a:r>
            <a:r>
              <a:rPr lang="en-US" altLang="zh-CN" sz="1100" dirty="0" smtClean="0">
                <a:latin typeface="Consolas" panose="020B0609020204030204" pitchFamily="49" charset="0"/>
              </a:rPr>
              <a:t> </a:t>
            </a:r>
            <a:r>
              <a:rPr lang="en-US" altLang="zh-CN" sz="1100" dirty="0" err="1" smtClean="0">
                <a:latin typeface="Consolas" panose="020B0609020204030204" pitchFamily="49" charset="0"/>
              </a:rPr>
              <a:t>dm</a:t>
            </a:r>
            <a:r>
              <a:rPr lang="en-US" altLang="zh-CN" sz="1100" dirty="0" smtClean="0">
                <a:latin typeface="Consolas" panose="020B0609020204030204" pitchFamily="49" charset="0"/>
              </a:rPr>
              <a:t>_</a:t>
            </a:r>
            <a:r>
              <a:rPr lang="zh-CN" altLang="en-US" sz="1100" dirty="0" smtClean="0">
                <a:latin typeface="Consolas" panose="020B0609020204030204" pitchFamily="49" charset="0"/>
              </a:rPr>
              <a:t>writecache </a:t>
            </a:r>
            <a:endParaRPr lang="zh-CN" altLang="en-US" sz="1100" dirty="0">
              <a:latin typeface="Consolas" panose="020B0609020204030204" pitchFamily="49" charset="0"/>
            </a:endParaRPr>
          </a:p>
        </p:txBody>
      </p:sp>
      <p:sp>
        <p:nvSpPr>
          <p:cNvPr id="125" name="TextBox 57">
            <a:extLst>
              <a:ext uri="{FF2B5EF4-FFF2-40B4-BE49-F238E27FC236}">
                <a16:creationId xmlns:a16="http://schemas.microsoft.com/office/drawing/2014/main" id="{C2D0D464-9B9F-4C25-A284-9DD7C512EF75}"/>
              </a:ext>
            </a:extLst>
          </p:cNvPr>
          <p:cNvSpPr txBox="1"/>
          <p:nvPr/>
        </p:nvSpPr>
        <p:spPr>
          <a:xfrm>
            <a:off x="6297908" y="4050661"/>
            <a:ext cx="6232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altLang="zh-CN" sz="1200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…</a:t>
            </a:r>
            <a:endParaRPr lang="zh-CN" altLang="en-US" sz="1200" dirty="0">
              <a:solidFill>
                <a:prstClr val="black"/>
              </a:solidFill>
              <a:latin typeface="Consolas" panose="020B0609020204030204" pitchFamily="49" charset="0"/>
              <a:ea typeface="宋体" panose="02010600030101010101" pitchFamily="2" charset="-122"/>
            </a:endParaRPr>
          </a:p>
        </p:txBody>
      </p:sp>
      <p:sp>
        <p:nvSpPr>
          <p:cNvPr id="126" name="TextBox 57">
            <a:extLst>
              <a:ext uri="{FF2B5EF4-FFF2-40B4-BE49-F238E27FC236}">
                <a16:creationId xmlns:a16="http://schemas.microsoft.com/office/drawing/2014/main" id="{091760CE-606E-4B29-A33B-5DBA3E22B546}"/>
              </a:ext>
            </a:extLst>
          </p:cNvPr>
          <p:cNvSpPr txBox="1"/>
          <p:nvPr/>
        </p:nvSpPr>
        <p:spPr>
          <a:xfrm>
            <a:off x="6291667" y="5174497"/>
            <a:ext cx="6232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altLang="zh-CN" sz="1200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…</a:t>
            </a:r>
            <a:endParaRPr lang="zh-CN" altLang="en-US" sz="1200" dirty="0">
              <a:solidFill>
                <a:prstClr val="black"/>
              </a:solidFill>
              <a:latin typeface="Consolas" panose="020B0609020204030204" pitchFamily="49" charset="0"/>
              <a:ea typeface="宋体" panose="02010600030101010101" pitchFamily="2" charset="-122"/>
            </a:endParaRPr>
          </a:p>
        </p:txBody>
      </p:sp>
      <p:sp>
        <p:nvSpPr>
          <p:cNvPr id="129" name="矩形 128"/>
          <p:cNvSpPr/>
          <p:nvPr/>
        </p:nvSpPr>
        <p:spPr>
          <a:xfrm>
            <a:off x="7576497" y="3149322"/>
            <a:ext cx="86433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 err="1">
                <a:latin typeface="Consolas" panose="020B0609020204030204" pitchFamily="49" charset="0"/>
              </a:rPr>
              <a:t>w</a:t>
            </a:r>
            <a:r>
              <a:rPr lang="en-US" altLang="zh-CN" sz="1200" dirty="0" err="1" smtClean="0">
                <a:latin typeface="Consolas" panose="020B0609020204030204" pitchFamily="49" charset="0"/>
              </a:rPr>
              <a:t>c_entry</a:t>
            </a:r>
            <a:endParaRPr lang="zh-CN" altLang="en-US" sz="1200" dirty="0">
              <a:latin typeface="Consolas" panose="020B0609020204030204" pitchFamily="49" charset="0"/>
            </a:endParaRPr>
          </a:p>
        </p:txBody>
      </p:sp>
      <p:sp>
        <p:nvSpPr>
          <p:cNvPr id="2" name="圆角矩形 1"/>
          <p:cNvSpPr/>
          <p:nvPr/>
        </p:nvSpPr>
        <p:spPr>
          <a:xfrm>
            <a:off x="7473243" y="3198105"/>
            <a:ext cx="1079157" cy="792233"/>
          </a:xfrm>
          <a:prstGeom prst="roundRect">
            <a:avLst/>
          </a:prstGeom>
          <a:noFill/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7" name="椭圆 146">
            <a:extLst>
              <a:ext uri="{FF2B5EF4-FFF2-40B4-BE49-F238E27FC236}">
                <a16:creationId xmlns:a16="http://schemas.microsoft.com/office/drawing/2014/main" id="{E5AA7193-3942-4333-B19E-84AE1B2B6FD9}"/>
              </a:ext>
            </a:extLst>
          </p:cNvPr>
          <p:cNvSpPr/>
          <p:nvPr/>
        </p:nvSpPr>
        <p:spPr>
          <a:xfrm>
            <a:off x="1412824" y="3907376"/>
            <a:ext cx="689366" cy="681881"/>
          </a:xfrm>
          <a:prstGeom prst="ellipse">
            <a:avLst/>
          </a:prstGeom>
          <a:noFill/>
          <a:ln w="25400" cap="flat" cmpd="sng" algn="ctr">
            <a:solidFill>
              <a:srgbClr val="1F497D">
                <a:lumMod val="60000"/>
                <a:lumOff val="4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1F497D">
                    <a:lumMod val="40000"/>
                    <a:lumOff val="6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</a:rPr>
              <a:t>5</a:t>
            </a:r>
            <a:endParaRPr kumimoji="0" lang="zh-CN" altLang="en-US" sz="1400" b="1" i="0" u="none" strike="noStrike" kern="0" cap="none" spc="0" normalizeH="0" baseline="0" noProof="0" dirty="0">
              <a:ln>
                <a:noFill/>
              </a:ln>
              <a:solidFill>
                <a:srgbClr val="1F497D">
                  <a:lumMod val="40000"/>
                  <a:lumOff val="60000"/>
                </a:srgbClr>
              </a:solidFill>
              <a:effectLst/>
              <a:uLnTx/>
              <a:uFillTx/>
              <a:latin typeface="Consolas" panose="020B0609020204030204" pitchFamily="49" charset="0"/>
              <a:ea typeface="宋体" panose="02010600030101010101" pitchFamily="2" charset="-122"/>
            </a:endParaRPr>
          </a:p>
        </p:txBody>
      </p:sp>
      <p:sp>
        <p:nvSpPr>
          <p:cNvPr id="148" name="椭圆 147">
            <a:extLst>
              <a:ext uri="{FF2B5EF4-FFF2-40B4-BE49-F238E27FC236}">
                <a16:creationId xmlns:a16="http://schemas.microsoft.com/office/drawing/2014/main" id="{E5AA7193-3942-4333-B19E-84AE1B2B6FD9}"/>
              </a:ext>
            </a:extLst>
          </p:cNvPr>
          <p:cNvSpPr/>
          <p:nvPr/>
        </p:nvSpPr>
        <p:spPr>
          <a:xfrm>
            <a:off x="809698" y="5035894"/>
            <a:ext cx="689366" cy="681881"/>
          </a:xfrm>
          <a:prstGeom prst="ellipse">
            <a:avLst/>
          </a:prstGeom>
          <a:noFill/>
          <a:ln w="25400" cap="flat" cmpd="sng" algn="ctr">
            <a:solidFill>
              <a:srgbClr val="1F497D">
                <a:lumMod val="60000"/>
                <a:lumOff val="4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1F497D">
                    <a:lumMod val="40000"/>
                    <a:lumOff val="6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</a:rPr>
              <a:t>3</a:t>
            </a:r>
            <a:endParaRPr kumimoji="0" lang="zh-CN" altLang="en-US" sz="1400" b="1" i="0" u="none" strike="noStrike" kern="0" cap="none" spc="0" normalizeH="0" baseline="0" noProof="0" dirty="0">
              <a:ln>
                <a:noFill/>
              </a:ln>
              <a:solidFill>
                <a:srgbClr val="1F497D">
                  <a:lumMod val="40000"/>
                  <a:lumOff val="60000"/>
                </a:srgbClr>
              </a:solidFill>
              <a:effectLst/>
              <a:uLnTx/>
              <a:uFillTx/>
              <a:latin typeface="Consolas" panose="020B0609020204030204" pitchFamily="49" charset="0"/>
              <a:ea typeface="宋体" panose="02010600030101010101" pitchFamily="2" charset="-122"/>
            </a:endParaRPr>
          </a:p>
        </p:txBody>
      </p:sp>
      <p:sp>
        <p:nvSpPr>
          <p:cNvPr id="149" name="椭圆 148">
            <a:extLst>
              <a:ext uri="{FF2B5EF4-FFF2-40B4-BE49-F238E27FC236}">
                <a16:creationId xmlns:a16="http://schemas.microsoft.com/office/drawing/2014/main" id="{E5AA7193-3942-4333-B19E-84AE1B2B6FD9}"/>
              </a:ext>
            </a:extLst>
          </p:cNvPr>
          <p:cNvSpPr/>
          <p:nvPr/>
        </p:nvSpPr>
        <p:spPr>
          <a:xfrm>
            <a:off x="2481859" y="3897826"/>
            <a:ext cx="689366" cy="681881"/>
          </a:xfrm>
          <a:prstGeom prst="ellipse">
            <a:avLst/>
          </a:prstGeom>
          <a:noFill/>
          <a:ln w="25400" cap="flat" cmpd="sng" algn="ctr">
            <a:solidFill>
              <a:srgbClr val="1F497D">
                <a:lumMod val="60000"/>
                <a:lumOff val="4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1F497D">
                    <a:lumMod val="40000"/>
                    <a:lumOff val="6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</a:rPr>
              <a:t>17</a:t>
            </a:r>
            <a:endParaRPr kumimoji="0" lang="zh-CN" altLang="en-US" sz="1400" b="1" i="0" u="none" strike="noStrike" kern="0" cap="none" spc="0" normalizeH="0" baseline="0" noProof="0" dirty="0">
              <a:ln>
                <a:noFill/>
              </a:ln>
              <a:solidFill>
                <a:srgbClr val="1F497D">
                  <a:lumMod val="40000"/>
                  <a:lumOff val="60000"/>
                </a:srgbClr>
              </a:solidFill>
              <a:effectLst/>
              <a:uLnTx/>
              <a:uFillTx/>
              <a:latin typeface="Consolas" panose="020B0609020204030204" pitchFamily="49" charset="0"/>
              <a:ea typeface="宋体" panose="02010600030101010101" pitchFamily="2" charset="-122"/>
            </a:endParaRPr>
          </a:p>
        </p:txBody>
      </p:sp>
      <p:sp>
        <p:nvSpPr>
          <p:cNvPr id="150" name="椭圆 149">
            <a:extLst>
              <a:ext uri="{FF2B5EF4-FFF2-40B4-BE49-F238E27FC236}">
                <a16:creationId xmlns:a16="http://schemas.microsoft.com/office/drawing/2014/main" id="{E5AA7193-3942-4333-B19E-84AE1B2B6FD9}"/>
              </a:ext>
            </a:extLst>
          </p:cNvPr>
          <p:cNvSpPr/>
          <p:nvPr/>
        </p:nvSpPr>
        <p:spPr>
          <a:xfrm>
            <a:off x="1930161" y="5039551"/>
            <a:ext cx="689366" cy="681881"/>
          </a:xfrm>
          <a:prstGeom prst="ellipse">
            <a:avLst/>
          </a:prstGeom>
          <a:noFill/>
          <a:ln w="25400" cap="flat" cmpd="sng" algn="ctr">
            <a:solidFill>
              <a:srgbClr val="1F497D">
                <a:lumMod val="60000"/>
                <a:lumOff val="4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1F497D">
                    <a:lumMod val="40000"/>
                    <a:lumOff val="6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</a:rPr>
              <a:t>15</a:t>
            </a:r>
            <a:endParaRPr kumimoji="0" lang="zh-CN" altLang="en-US" sz="1400" b="1" i="0" u="none" strike="noStrike" kern="0" cap="none" spc="0" normalizeH="0" baseline="0" noProof="0" dirty="0">
              <a:ln>
                <a:noFill/>
              </a:ln>
              <a:solidFill>
                <a:srgbClr val="1F497D">
                  <a:lumMod val="40000"/>
                  <a:lumOff val="60000"/>
                </a:srgbClr>
              </a:solidFill>
              <a:effectLst/>
              <a:uLnTx/>
              <a:uFillTx/>
              <a:latin typeface="Consolas" panose="020B0609020204030204" pitchFamily="49" charset="0"/>
              <a:ea typeface="宋体" panose="02010600030101010101" pitchFamily="2" charset="-122"/>
            </a:endParaRPr>
          </a:p>
        </p:txBody>
      </p:sp>
      <p:sp>
        <p:nvSpPr>
          <p:cNvPr id="151" name="椭圆 150">
            <a:extLst>
              <a:ext uri="{FF2B5EF4-FFF2-40B4-BE49-F238E27FC236}">
                <a16:creationId xmlns:a16="http://schemas.microsoft.com/office/drawing/2014/main" id="{E5AA7193-3942-4333-B19E-84AE1B2B6FD9}"/>
              </a:ext>
            </a:extLst>
          </p:cNvPr>
          <p:cNvSpPr/>
          <p:nvPr/>
        </p:nvSpPr>
        <p:spPr>
          <a:xfrm>
            <a:off x="3132637" y="4999502"/>
            <a:ext cx="689366" cy="681881"/>
          </a:xfrm>
          <a:prstGeom prst="ellipse">
            <a:avLst/>
          </a:prstGeom>
          <a:noFill/>
          <a:ln w="25400" cap="flat" cmpd="sng" algn="ctr">
            <a:solidFill>
              <a:srgbClr val="1F497D">
                <a:lumMod val="60000"/>
                <a:lumOff val="4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1F497D">
                    <a:lumMod val="40000"/>
                    <a:lumOff val="6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</a:rPr>
              <a:t>19</a:t>
            </a:r>
            <a:endParaRPr kumimoji="0" lang="zh-CN" altLang="en-US" sz="1400" b="1" i="0" u="none" strike="noStrike" kern="0" cap="none" spc="0" normalizeH="0" baseline="0" noProof="0" dirty="0">
              <a:ln>
                <a:noFill/>
              </a:ln>
              <a:solidFill>
                <a:srgbClr val="1F497D">
                  <a:lumMod val="40000"/>
                  <a:lumOff val="60000"/>
                </a:srgbClr>
              </a:solidFill>
              <a:effectLst/>
              <a:uLnTx/>
              <a:uFillTx/>
              <a:latin typeface="Consolas" panose="020B0609020204030204" pitchFamily="49" charset="0"/>
              <a:ea typeface="宋体" panose="02010600030101010101" pitchFamily="2" charset="-122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2274844" y="5721432"/>
            <a:ext cx="813393" cy="930178"/>
            <a:chOff x="2274844" y="5721432"/>
            <a:chExt cx="813393" cy="930178"/>
          </a:xfrm>
        </p:grpSpPr>
        <p:cxnSp>
          <p:nvCxnSpPr>
            <p:cNvPr id="131" name="直接箭头连接符 130">
              <a:extLst>
                <a:ext uri="{FF2B5EF4-FFF2-40B4-BE49-F238E27FC236}">
                  <a16:creationId xmlns:a16="http://schemas.microsoft.com/office/drawing/2014/main" id="{145293CC-AD37-483B-8CD5-641B05A4CCDE}"/>
                </a:ext>
              </a:extLst>
            </p:cNvPr>
            <p:cNvCxnSpPr>
              <a:cxnSpLocks/>
              <a:stCxn id="150" idx="4"/>
              <a:endCxn id="152" idx="1"/>
            </p:cNvCxnSpPr>
            <p:nvPr/>
          </p:nvCxnSpPr>
          <p:spPr>
            <a:xfrm>
              <a:off x="2274844" y="5721432"/>
              <a:ext cx="224982" cy="348156"/>
            </a:xfrm>
            <a:prstGeom prst="straightConnector1">
              <a:avLst/>
            </a:prstGeom>
            <a:noFill/>
            <a:ln w="25400" cap="flat" cmpd="sng" algn="ctr">
              <a:solidFill>
                <a:srgbClr val="FF0000"/>
              </a:solidFill>
              <a:prstDash val="solid"/>
              <a:headEnd type="none" w="med" len="lg"/>
              <a:tailEnd type="triangle" w="med" len="lg"/>
            </a:ln>
            <a:effectLst/>
          </p:spPr>
        </p:cxnSp>
        <p:sp>
          <p:nvSpPr>
            <p:cNvPr id="152" name="椭圆 151">
              <a:extLst>
                <a:ext uri="{FF2B5EF4-FFF2-40B4-BE49-F238E27FC236}">
                  <a16:creationId xmlns:a16="http://schemas.microsoft.com/office/drawing/2014/main" id="{E5AA7193-3942-4333-B19E-84AE1B2B6FD9}"/>
                </a:ext>
              </a:extLst>
            </p:cNvPr>
            <p:cNvSpPr/>
            <p:nvPr/>
          </p:nvSpPr>
          <p:spPr>
            <a:xfrm>
              <a:off x="2398871" y="5969729"/>
              <a:ext cx="689366" cy="681881"/>
            </a:xfrm>
            <a:prstGeom prst="ellipse">
              <a:avLst/>
            </a:prstGeom>
            <a:noFill/>
            <a:ln w="25400" cap="flat" cmpd="sng" algn="ctr">
              <a:solidFill>
                <a:srgbClr val="FF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onsolas" panose="020B0609020204030204" pitchFamily="49" charset="0"/>
                  <a:ea typeface="宋体" panose="02010600030101010101" pitchFamily="2" charset="-122"/>
                </a:rPr>
                <a:t>15’</a:t>
              </a:r>
              <a:endParaRPr kumimoji="0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46580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E36CFE9-201F-4A48-90FD-6F90020E2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Consolas" panose="020B0609020204030204" pitchFamily="49" charset="0"/>
              </a:rPr>
              <a:t>Cache lines</a:t>
            </a:r>
            <a:endParaRPr lang="en-US" altLang="zh-CN" dirty="0">
              <a:latin typeface="Consolas" panose="020B0609020204030204" pitchFamily="49" charset="0"/>
            </a:endParaRPr>
          </a:p>
        </p:txBody>
      </p:sp>
      <p:sp>
        <p:nvSpPr>
          <p:cNvPr id="78" name="TextBox 57">
            <a:extLst>
              <a:ext uri="{FF2B5EF4-FFF2-40B4-BE49-F238E27FC236}">
                <a16:creationId xmlns:a16="http://schemas.microsoft.com/office/drawing/2014/main" id="{1D678C22-CCC9-492B-B0EF-BD5956A6B3B6}"/>
              </a:ext>
            </a:extLst>
          </p:cNvPr>
          <p:cNvSpPr txBox="1"/>
          <p:nvPr/>
        </p:nvSpPr>
        <p:spPr>
          <a:xfrm>
            <a:off x="2081852" y="1743062"/>
            <a:ext cx="18003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altLang="zh-CN" sz="1600" dirty="0" smtClean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Page Tearing</a:t>
            </a:r>
            <a:endParaRPr lang="zh-CN" altLang="en-US" sz="1600" dirty="0">
              <a:solidFill>
                <a:prstClr val="black"/>
              </a:solidFill>
              <a:latin typeface="Consolas" panose="020B0609020204030204" pitchFamily="49" charset="0"/>
              <a:ea typeface="宋体" panose="02010600030101010101" pitchFamily="2" charset="-122"/>
            </a:endParaRPr>
          </a:p>
        </p:txBody>
      </p:sp>
      <p:sp>
        <p:nvSpPr>
          <p:cNvPr id="103" name="矩形 102">
            <a:extLst>
              <a:ext uri="{FF2B5EF4-FFF2-40B4-BE49-F238E27FC236}">
                <a16:creationId xmlns:a16="http://schemas.microsoft.com/office/drawing/2014/main" id="{5B2EB043-63A4-4A99-8D0E-8828917C8BAA}"/>
              </a:ext>
            </a:extLst>
          </p:cNvPr>
          <p:cNvSpPr/>
          <p:nvPr/>
        </p:nvSpPr>
        <p:spPr>
          <a:xfrm>
            <a:off x="6131895" y="2469141"/>
            <a:ext cx="1541526" cy="279103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  <a:cs typeface="Arial" pitchFamily="34" charset="0"/>
              </a:rPr>
              <a:t>Line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黑体" panose="02010609060101010101" pitchFamily="49" charset="-122"/>
              </a:rPr>
              <a:t>0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黑体" panose="02010609060101010101" pitchFamily="49" charset="-122"/>
            </a:endParaRPr>
          </a:p>
        </p:txBody>
      </p:sp>
      <p:sp>
        <p:nvSpPr>
          <p:cNvPr id="104" name="矩形 103">
            <a:extLst>
              <a:ext uri="{FF2B5EF4-FFF2-40B4-BE49-F238E27FC236}">
                <a16:creationId xmlns:a16="http://schemas.microsoft.com/office/drawing/2014/main" id="{A2C6CE9F-BEAE-4642-BE27-9AB04B1D4337}"/>
              </a:ext>
            </a:extLst>
          </p:cNvPr>
          <p:cNvSpPr/>
          <p:nvPr/>
        </p:nvSpPr>
        <p:spPr>
          <a:xfrm>
            <a:off x="6131895" y="2748842"/>
            <a:ext cx="1541526" cy="279103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  <a:cs typeface="Arial" pitchFamily="34" charset="0"/>
              </a:rPr>
              <a:t>Line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黑体" panose="02010609060101010101" pitchFamily="49" charset="-122"/>
              </a:rPr>
              <a:t>1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黑体" panose="02010609060101010101" pitchFamily="49" charset="-122"/>
            </a:endParaRPr>
          </a:p>
        </p:txBody>
      </p:sp>
      <p:sp>
        <p:nvSpPr>
          <p:cNvPr id="105" name="矩形 104">
            <a:extLst>
              <a:ext uri="{FF2B5EF4-FFF2-40B4-BE49-F238E27FC236}">
                <a16:creationId xmlns:a16="http://schemas.microsoft.com/office/drawing/2014/main" id="{71B0B9EB-2B6F-4702-BC70-DC8593447203}"/>
              </a:ext>
            </a:extLst>
          </p:cNvPr>
          <p:cNvSpPr/>
          <p:nvPr/>
        </p:nvSpPr>
        <p:spPr>
          <a:xfrm>
            <a:off x="6131895" y="3028747"/>
            <a:ext cx="1541526" cy="279103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  <a:cs typeface="Arial" pitchFamily="34" charset="0"/>
              </a:rPr>
              <a:t>Line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黑体" panose="02010609060101010101" pitchFamily="49" charset="-122"/>
              </a:rPr>
              <a:t>2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黑体" panose="02010609060101010101" pitchFamily="49" charset="-122"/>
            </a:endParaRPr>
          </a:p>
        </p:txBody>
      </p:sp>
      <p:sp>
        <p:nvSpPr>
          <p:cNvPr id="127" name="矩形 126">
            <a:extLst>
              <a:ext uri="{FF2B5EF4-FFF2-40B4-BE49-F238E27FC236}">
                <a16:creationId xmlns:a16="http://schemas.microsoft.com/office/drawing/2014/main" id="{496402C6-BE62-4E9B-8642-F2DB7ED13871}"/>
              </a:ext>
            </a:extLst>
          </p:cNvPr>
          <p:cNvSpPr/>
          <p:nvPr/>
        </p:nvSpPr>
        <p:spPr>
          <a:xfrm>
            <a:off x="6131895" y="3307850"/>
            <a:ext cx="1541526" cy="279103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  <a:cs typeface="Arial" pitchFamily="34" charset="0"/>
              </a:rPr>
              <a:t>Line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黑体" panose="02010609060101010101" pitchFamily="49" charset="-122"/>
              </a:rPr>
              <a:t>3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黑体" panose="02010609060101010101" pitchFamily="49" charset="-122"/>
            </a:endParaRPr>
          </a:p>
        </p:txBody>
      </p:sp>
      <p:sp>
        <p:nvSpPr>
          <p:cNvPr id="128" name="矩形 127">
            <a:extLst>
              <a:ext uri="{FF2B5EF4-FFF2-40B4-BE49-F238E27FC236}">
                <a16:creationId xmlns:a16="http://schemas.microsoft.com/office/drawing/2014/main" id="{BE561D80-BB79-4AD3-AEE8-359CDB3F4335}"/>
              </a:ext>
            </a:extLst>
          </p:cNvPr>
          <p:cNvSpPr/>
          <p:nvPr/>
        </p:nvSpPr>
        <p:spPr>
          <a:xfrm>
            <a:off x="6131895" y="3586649"/>
            <a:ext cx="1541526" cy="279103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  <a:cs typeface="Arial" pitchFamily="34" charset="0"/>
              </a:rPr>
              <a:t>Line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黑体" panose="02010609060101010101" pitchFamily="49" charset="-122"/>
              </a:rPr>
              <a:t>4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黑体" panose="02010609060101010101" pitchFamily="49" charset="-122"/>
            </a:endParaRPr>
          </a:p>
        </p:txBody>
      </p:sp>
      <p:sp>
        <p:nvSpPr>
          <p:cNvPr id="130" name="矩形 129">
            <a:extLst>
              <a:ext uri="{FF2B5EF4-FFF2-40B4-BE49-F238E27FC236}">
                <a16:creationId xmlns:a16="http://schemas.microsoft.com/office/drawing/2014/main" id="{AA673BCA-558A-4477-9249-DD417054926E}"/>
              </a:ext>
            </a:extLst>
          </p:cNvPr>
          <p:cNvSpPr/>
          <p:nvPr/>
        </p:nvSpPr>
        <p:spPr>
          <a:xfrm>
            <a:off x="6131895" y="3866554"/>
            <a:ext cx="1541526" cy="279103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  <a:cs typeface="Arial" pitchFamily="34" charset="0"/>
              </a:rPr>
              <a:t>Line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黑体" panose="02010609060101010101" pitchFamily="49" charset="-122"/>
              </a:rPr>
              <a:t>5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黑体" panose="02010609060101010101" pitchFamily="49" charset="-122"/>
            </a:endParaRPr>
          </a:p>
        </p:txBody>
      </p:sp>
      <p:sp>
        <p:nvSpPr>
          <p:cNvPr id="132" name="矩形 131">
            <a:extLst>
              <a:ext uri="{FF2B5EF4-FFF2-40B4-BE49-F238E27FC236}">
                <a16:creationId xmlns:a16="http://schemas.microsoft.com/office/drawing/2014/main" id="{33251998-B7E2-454F-979B-93CB10D2403A}"/>
              </a:ext>
            </a:extLst>
          </p:cNvPr>
          <p:cNvSpPr/>
          <p:nvPr/>
        </p:nvSpPr>
        <p:spPr>
          <a:xfrm>
            <a:off x="6131895" y="4146459"/>
            <a:ext cx="1541526" cy="279103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  <a:cs typeface="Arial" pitchFamily="34" charset="0"/>
              </a:rPr>
              <a:t>Line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黑体" panose="02010609060101010101" pitchFamily="49" charset="-122"/>
              </a:rPr>
              <a:t>6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黑体" panose="02010609060101010101" pitchFamily="49" charset="-122"/>
            </a:endParaRPr>
          </a:p>
        </p:txBody>
      </p:sp>
      <p:sp>
        <p:nvSpPr>
          <p:cNvPr id="133" name="矩形 132">
            <a:extLst>
              <a:ext uri="{FF2B5EF4-FFF2-40B4-BE49-F238E27FC236}">
                <a16:creationId xmlns:a16="http://schemas.microsoft.com/office/drawing/2014/main" id="{B3535A6D-6801-43ED-8F06-A88014754115}"/>
              </a:ext>
            </a:extLst>
          </p:cNvPr>
          <p:cNvSpPr/>
          <p:nvPr/>
        </p:nvSpPr>
        <p:spPr>
          <a:xfrm>
            <a:off x="6131895" y="4425562"/>
            <a:ext cx="1541526" cy="279103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黑体" panose="02010609060101010101" pitchFamily="49" charset="-122"/>
              </a:rPr>
              <a:t>…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黑体" panose="02010609060101010101" pitchFamily="49" charset="-122"/>
            </a:endParaRPr>
          </a:p>
        </p:txBody>
      </p:sp>
      <p:sp>
        <p:nvSpPr>
          <p:cNvPr id="134" name="矩形 133">
            <a:extLst>
              <a:ext uri="{FF2B5EF4-FFF2-40B4-BE49-F238E27FC236}">
                <a16:creationId xmlns:a16="http://schemas.microsoft.com/office/drawing/2014/main" id="{479512A0-409A-4760-AEE3-E92830BD72B4}"/>
              </a:ext>
            </a:extLst>
          </p:cNvPr>
          <p:cNvSpPr/>
          <p:nvPr/>
        </p:nvSpPr>
        <p:spPr>
          <a:xfrm>
            <a:off x="6131895" y="4704665"/>
            <a:ext cx="1541526" cy="279103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  <a:cs typeface="Arial" pitchFamily="34" charset="0"/>
              </a:rPr>
              <a:t>Line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黑体" panose="02010609060101010101" pitchFamily="49" charset="-122"/>
              </a:rPr>
              <a:t>63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黑体" panose="02010609060101010101" pitchFamily="49" charset="-122"/>
            </a:endParaRPr>
          </a:p>
        </p:txBody>
      </p:sp>
      <p:sp>
        <p:nvSpPr>
          <p:cNvPr id="135" name="矩形 134">
            <a:extLst>
              <a:ext uri="{FF2B5EF4-FFF2-40B4-BE49-F238E27FC236}">
                <a16:creationId xmlns:a16="http://schemas.microsoft.com/office/drawing/2014/main" id="{E24E3484-A3FB-41BC-AF1A-D6FF92CF06C7}"/>
              </a:ext>
            </a:extLst>
          </p:cNvPr>
          <p:cNvSpPr/>
          <p:nvPr/>
        </p:nvSpPr>
        <p:spPr>
          <a:xfrm>
            <a:off x="6131895" y="4983027"/>
            <a:ext cx="1541526" cy="279103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黑体" panose="02010609060101010101" pitchFamily="49" charset="-122"/>
              </a:rPr>
              <a:t>…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黑体" panose="02010609060101010101" pitchFamily="49" charset="-122"/>
            </a:endParaRPr>
          </a:p>
        </p:txBody>
      </p:sp>
      <p:sp>
        <p:nvSpPr>
          <p:cNvPr id="137" name="矩形 136">
            <a:extLst>
              <a:ext uri="{FF2B5EF4-FFF2-40B4-BE49-F238E27FC236}">
                <a16:creationId xmlns:a16="http://schemas.microsoft.com/office/drawing/2014/main" id="{10F69081-EF43-4C52-B99E-6A95723325C0}"/>
              </a:ext>
            </a:extLst>
          </p:cNvPr>
          <p:cNvSpPr/>
          <p:nvPr/>
        </p:nvSpPr>
        <p:spPr>
          <a:xfrm>
            <a:off x="9721882" y="2468937"/>
            <a:ext cx="1541526" cy="279103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黑体" panose="02010609060101010101" pitchFamily="49" charset="-122"/>
              </a:rPr>
              <a:t>Line 0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黑体" panose="02010609060101010101" pitchFamily="49" charset="-122"/>
            </a:endParaRPr>
          </a:p>
        </p:txBody>
      </p:sp>
      <p:sp>
        <p:nvSpPr>
          <p:cNvPr id="138" name="矩形 137">
            <a:extLst>
              <a:ext uri="{FF2B5EF4-FFF2-40B4-BE49-F238E27FC236}">
                <a16:creationId xmlns:a16="http://schemas.microsoft.com/office/drawing/2014/main" id="{C3701F19-35B5-4FAF-BC59-7071F5CAD2DF}"/>
              </a:ext>
            </a:extLst>
          </p:cNvPr>
          <p:cNvSpPr/>
          <p:nvPr/>
        </p:nvSpPr>
        <p:spPr>
          <a:xfrm>
            <a:off x="9721882" y="2742492"/>
            <a:ext cx="1541526" cy="279103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Line 1</a:t>
            </a:r>
            <a:endParaRPr lang="zh-CN" alt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矩形 138">
            <a:extLst>
              <a:ext uri="{FF2B5EF4-FFF2-40B4-BE49-F238E27FC236}">
                <a16:creationId xmlns:a16="http://schemas.microsoft.com/office/drawing/2014/main" id="{05B413E1-8776-4F65-88FE-694AC4D4DE80}"/>
              </a:ext>
            </a:extLst>
          </p:cNvPr>
          <p:cNvSpPr/>
          <p:nvPr/>
        </p:nvSpPr>
        <p:spPr>
          <a:xfrm>
            <a:off x="9721882" y="3020810"/>
            <a:ext cx="1541526" cy="279103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Line 2</a:t>
            </a:r>
            <a:endParaRPr lang="zh-CN" alt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矩形 139">
            <a:extLst>
              <a:ext uri="{FF2B5EF4-FFF2-40B4-BE49-F238E27FC236}">
                <a16:creationId xmlns:a16="http://schemas.microsoft.com/office/drawing/2014/main" id="{09680AA6-6ADA-489C-B1E4-273620D741EF}"/>
              </a:ext>
            </a:extLst>
          </p:cNvPr>
          <p:cNvSpPr/>
          <p:nvPr/>
        </p:nvSpPr>
        <p:spPr>
          <a:xfrm>
            <a:off x="9721882" y="3299913"/>
            <a:ext cx="1541526" cy="279103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Line 3</a:t>
            </a:r>
            <a:endParaRPr lang="zh-CN" alt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cxnSp>
        <p:nvCxnSpPr>
          <p:cNvPr id="142" name="直接箭头连接符 141">
            <a:extLst>
              <a:ext uri="{FF2B5EF4-FFF2-40B4-BE49-F238E27FC236}">
                <a16:creationId xmlns:a16="http://schemas.microsoft.com/office/drawing/2014/main" id="{3076FE0E-BE55-4F3B-ACB5-700086BFBB7F}"/>
              </a:ext>
            </a:extLst>
          </p:cNvPr>
          <p:cNvCxnSpPr>
            <a:stCxn id="103" idx="3"/>
            <a:endCxn id="137" idx="1"/>
          </p:cNvCxnSpPr>
          <p:nvPr/>
        </p:nvCxnSpPr>
        <p:spPr>
          <a:xfrm flipV="1">
            <a:off x="7673421" y="2608489"/>
            <a:ext cx="2048461" cy="204"/>
          </a:xfrm>
          <a:prstGeom prst="straightConnector1">
            <a:avLst/>
          </a:prstGeom>
          <a:ln w="19050">
            <a:solidFill>
              <a:srgbClr val="0070C0"/>
            </a:solidFill>
            <a:headEnd type="triangle"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直接箭头连接符 142">
            <a:extLst>
              <a:ext uri="{FF2B5EF4-FFF2-40B4-BE49-F238E27FC236}">
                <a16:creationId xmlns:a16="http://schemas.microsoft.com/office/drawing/2014/main" id="{FC0B3896-D6A8-4375-AA28-D0B2F826D792}"/>
              </a:ext>
            </a:extLst>
          </p:cNvPr>
          <p:cNvCxnSpPr>
            <a:cxnSpLocks/>
            <a:stCxn id="105" idx="3"/>
            <a:endCxn id="139" idx="1"/>
          </p:cNvCxnSpPr>
          <p:nvPr/>
        </p:nvCxnSpPr>
        <p:spPr>
          <a:xfrm flipV="1">
            <a:off x="7673421" y="3160362"/>
            <a:ext cx="2048461" cy="7937"/>
          </a:xfrm>
          <a:prstGeom prst="straightConnector1">
            <a:avLst/>
          </a:prstGeom>
          <a:ln w="19050">
            <a:solidFill>
              <a:srgbClr val="0070C0"/>
            </a:solidFill>
            <a:headEnd type="triangle"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直接箭头连接符 143">
            <a:extLst>
              <a:ext uri="{FF2B5EF4-FFF2-40B4-BE49-F238E27FC236}">
                <a16:creationId xmlns:a16="http://schemas.microsoft.com/office/drawing/2014/main" id="{46C98136-7B4D-4ECE-9CC3-FDFCAFBE2191}"/>
              </a:ext>
            </a:extLst>
          </p:cNvPr>
          <p:cNvCxnSpPr>
            <a:cxnSpLocks/>
            <a:stCxn id="104" idx="3"/>
            <a:endCxn id="138" idx="1"/>
          </p:cNvCxnSpPr>
          <p:nvPr/>
        </p:nvCxnSpPr>
        <p:spPr>
          <a:xfrm flipV="1">
            <a:off x="7673421" y="2882044"/>
            <a:ext cx="2048461" cy="6350"/>
          </a:xfrm>
          <a:prstGeom prst="straightConnector1">
            <a:avLst/>
          </a:prstGeom>
          <a:ln w="19050">
            <a:solidFill>
              <a:srgbClr val="0070C0"/>
            </a:solidFill>
            <a:headEnd type="triangle"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直接箭头连接符 144">
            <a:extLst>
              <a:ext uri="{FF2B5EF4-FFF2-40B4-BE49-F238E27FC236}">
                <a16:creationId xmlns:a16="http://schemas.microsoft.com/office/drawing/2014/main" id="{5CB78365-8BBA-4693-B9C1-A6268BF9F6B5}"/>
              </a:ext>
            </a:extLst>
          </p:cNvPr>
          <p:cNvCxnSpPr>
            <a:cxnSpLocks/>
            <a:stCxn id="127" idx="3"/>
            <a:endCxn id="140" idx="1"/>
          </p:cNvCxnSpPr>
          <p:nvPr/>
        </p:nvCxnSpPr>
        <p:spPr>
          <a:xfrm flipV="1">
            <a:off x="7673421" y="3439465"/>
            <a:ext cx="2048461" cy="7937"/>
          </a:xfrm>
          <a:prstGeom prst="straightConnector1">
            <a:avLst/>
          </a:prstGeom>
          <a:ln w="19050">
            <a:solidFill>
              <a:srgbClr val="0070C0"/>
            </a:solidFill>
            <a:headEnd type="triangle"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直接箭头连接符 145">
            <a:extLst>
              <a:ext uri="{FF2B5EF4-FFF2-40B4-BE49-F238E27FC236}">
                <a16:creationId xmlns:a16="http://schemas.microsoft.com/office/drawing/2014/main" id="{73D65060-A236-428E-B7A6-5BEF8BFBE50F}"/>
              </a:ext>
            </a:extLst>
          </p:cNvPr>
          <p:cNvCxnSpPr>
            <a:cxnSpLocks/>
            <a:stCxn id="128" idx="3"/>
          </p:cNvCxnSpPr>
          <p:nvPr/>
        </p:nvCxnSpPr>
        <p:spPr>
          <a:xfrm flipV="1">
            <a:off x="7673421" y="2684813"/>
            <a:ext cx="2048460" cy="1041388"/>
          </a:xfrm>
          <a:prstGeom prst="straightConnector1">
            <a:avLst/>
          </a:prstGeom>
          <a:ln w="19050">
            <a:solidFill>
              <a:srgbClr val="0070C0"/>
            </a:solidFill>
            <a:headEnd type="triangle"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直接箭头连接符 152">
            <a:extLst>
              <a:ext uri="{FF2B5EF4-FFF2-40B4-BE49-F238E27FC236}">
                <a16:creationId xmlns:a16="http://schemas.microsoft.com/office/drawing/2014/main" id="{11C41668-A75D-4553-9CFF-BF338E1CA2F8}"/>
              </a:ext>
            </a:extLst>
          </p:cNvPr>
          <p:cNvCxnSpPr>
            <a:cxnSpLocks/>
            <a:stCxn id="130" idx="3"/>
          </p:cNvCxnSpPr>
          <p:nvPr/>
        </p:nvCxnSpPr>
        <p:spPr>
          <a:xfrm flipV="1">
            <a:off x="7673421" y="2970312"/>
            <a:ext cx="2048460" cy="1035794"/>
          </a:xfrm>
          <a:prstGeom prst="straightConnector1">
            <a:avLst/>
          </a:prstGeom>
          <a:ln w="19050">
            <a:solidFill>
              <a:srgbClr val="0070C0"/>
            </a:solidFill>
            <a:headEnd type="triangle"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直接箭头连接符 153">
            <a:extLst>
              <a:ext uri="{FF2B5EF4-FFF2-40B4-BE49-F238E27FC236}">
                <a16:creationId xmlns:a16="http://schemas.microsoft.com/office/drawing/2014/main" id="{53064F4B-BEAD-46EA-9B50-E01BD7922783}"/>
              </a:ext>
            </a:extLst>
          </p:cNvPr>
          <p:cNvCxnSpPr>
            <a:cxnSpLocks/>
            <a:stCxn id="132" idx="3"/>
          </p:cNvCxnSpPr>
          <p:nvPr/>
        </p:nvCxnSpPr>
        <p:spPr>
          <a:xfrm flipV="1">
            <a:off x="7673421" y="3231591"/>
            <a:ext cx="2048460" cy="1054420"/>
          </a:xfrm>
          <a:prstGeom prst="straightConnector1">
            <a:avLst/>
          </a:prstGeom>
          <a:ln w="19050">
            <a:solidFill>
              <a:srgbClr val="0070C0"/>
            </a:solidFill>
            <a:headEnd type="triangle"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直接箭头连接符 154">
            <a:extLst>
              <a:ext uri="{FF2B5EF4-FFF2-40B4-BE49-F238E27FC236}">
                <a16:creationId xmlns:a16="http://schemas.microsoft.com/office/drawing/2014/main" id="{6470A94B-5F29-48E1-AEF2-908CC4C4DCE9}"/>
              </a:ext>
            </a:extLst>
          </p:cNvPr>
          <p:cNvCxnSpPr>
            <a:cxnSpLocks/>
            <a:stCxn id="134" idx="3"/>
          </p:cNvCxnSpPr>
          <p:nvPr/>
        </p:nvCxnSpPr>
        <p:spPr>
          <a:xfrm flipV="1">
            <a:off x="7673421" y="3552825"/>
            <a:ext cx="2048461" cy="1291392"/>
          </a:xfrm>
          <a:prstGeom prst="straightConnector1">
            <a:avLst/>
          </a:prstGeom>
          <a:ln w="19050">
            <a:solidFill>
              <a:srgbClr val="0070C0"/>
            </a:solidFill>
            <a:headEnd type="triangle"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矩形 155">
            <a:extLst>
              <a:ext uri="{FF2B5EF4-FFF2-40B4-BE49-F238E27FC236}">
                <a16:creationId xmlns:a16="http://schemas.microsoft.com/office/drawing/2014/main" id="{6F80F25A-913B-4E05-954F-3922AB0150E9}"/>
              </a:ext>
            </a:extLst>
          </p:cNvPr>
          <p:cNvSpPr/>
          <p:nvPr/>
        </p:nvSpPr>
        <p:spPr>
          <a:xfrm>
            <a:off x="1525126" y="5565973"/>
            <a:ext cx="360000" cy="36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15875">
            <a:solidFill>
              <a:srgbClr val="0070C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黑体" panose="02010609060101010101" pitchFamily="49" charset="-122"/>
            </a:endParaRPr>
          </a:p>
        </p:txBody>
      </p:sp>
      <p:sp>
        <p:nvSpPr>
          <p:cNvPr id="157" name="文本框 156">
            <a:extLst>
              <a:ext uri="{FF2B5EF4-FFF2-40B4-BE49-F238E27FC236}">
                <a16:creationId xmlns:a16="http://schemas.microsoft.com/office/drawing/2014/main" id="{37889750-3212-492A-903F-F144FE0EC5EB}"/>
              </a:ext>
            </a:extLst>
          </p:cNvPr>
          <p:cNvSpPr txBox="1"/>
          <p:nvPr/>
        </p:nvSpPr>
        <p:spPr>
          <a:xfrm>
            <a:off x="1994081" y="5566745"/>
            <a:ext cx="22210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  <a:cs typeface="Arial" pitchFamily="34" charset="0"/>
              </a:rPr>
              <a:t>Non-consistent Line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黑体" panose="02010609060101010101" pitchFamily="49" charset="-122"/>
              <a:cs typeface="Arial" pitchFamily="34" charset="0"/>
            </a:endParaRPr>
          </a:p>
        </p:txBody>
      </p:sp>
      <p:sp>
        <p:nvSpPr>
          <p:cNvPr id="159" name="文本框 158">
            <a:extLst>
              <a:ext uri="{FF2B5EF4-FFF2-40B4-BE49-F238E27FC236}">
                <a16:creationId xmlns:a16="http://schemas.microsoft.com/office/drawing/2014/main" id="{F95D5136-36F3-41CE-86B7-CFFAF825D2E9}"/>
              </a:ext>
            </a:extLst>
          </p:cNvPr>
          <p:cNvSpPr txBox="1"/>
          <p:nvPr/>
        </p:nvSpPr>
        <p:spPr>
          <a:xfrm>
            <a:off x="1994081" y="6045155"/>
            <a:ext cx="19405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  <a:cs typeface="Arial" pitchFamily="34" charset="0"/>
              </a:rPr>
              <a:t>Consistent Line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黑体" panose="02010609060101010101" pitchFamily="49" charset="-122"/>
              <a:cs typeface="Arial" pitchFamily="34" charset="0"/>
            </a:endParaRPr>
          </a:p>
        </p:txBody>
      </p:sp>
      <p:sp>
        <p:nvSpPr>
          <p:cNvPr id="160" name="矩形 159">
            <a:extLst>
              <a:ext uri="{FF2B5EF4-FFF2-40B4-BE49-F238E27FC236}">
                <a16:creationId xmlns:a16="http://schemas.microsoft.com/office/drawing/2014/main" id="{6F80F25A-913B-4E05-954F-3922AB0150E9}"/>
              </a:ext>
            </a:extLst>
          </p:cNvPr>
          <p:cNvSpPr/>
          <p:nvPr/>
        </p:nvSpPr>
        <p:spPr>
          <a:xfrm>
            <a:off x="1525126" y="6078373"/>
            <a:ext cx="360000" cy="360000"/>
          </a:xfrm>
          <a:prstGeom prst="rect">
            <a:avLst/>
          </a:prstGeom>
          <a:noFill/>
          <a:ln w="15875">
            <a:solidFill>
              <a:srgbClr val="0070C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黑体" panose="02010609060101010101" pitchFamily="49" charset="-122"/>
            </a:endParaRPr>
          </a:p>
        </p:txBody>
      </p:sp>
      <p:cxnSp>
        <p:nvCxnSpPr>
          <p:cNvPr id="85" name="直接连接符 84"/>
          <p:cNvCxnSpPr/>
          <p:nvPr/>
        </p:nvCxnSpPr>
        <p:spPr>
          <a:xfrm flipV="1">
            <a:off x="1440000" y="2150125"/>
            <a:ext cx="2880000" cy="5780"/>
          </a:xfrm>
          <a:prstGeom prst="line">
            <a:avLst/>
          </a:prstGeom>
          <a:ln w="158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接连接符 85"/>
          <p:cNvCxnSpPr/>
          <p:nvPr/>
        </p:nvCxnSpPr>
        <p:spPr>
          <a:xfrm>
            <a:off x="1440000" y="2150125"/>
            <a:ext cx="0" cy="2880000"/>
          </a:xfrm>
          <a:prstGeom prst="line">
            <a:avLst/>
          </a:prstGeom>
          <a:ln w="158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接连接符 86"/>
          <p:cNvCxnSpPr/>
          <p:nvPr/>
        </p:nvCxnSpPr>
        <p:spPr>
          <a:xfrm flipV="1">
            <a:off x="1440000" y="2510125"/>
            <a:ext cx="2880000" cy="5780"/>
          </a:xfrm>
          <a:prstGeom prst="line">
            <a:avLst/>
          </a:prstGeom>
          <a:ln w="158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接连接符 87"/>
          <p:cNvCxnSpPr/>
          <p:nvPr/>
        </p:nvCxnSpPr>
        <p:spPr>
          <a:xfrm flipV="1">
            <a:off x="1440000" y="2870125"/>
            <a:ext cx="2880000" cy="5780"/>
          </a:xfrm>
          <a:prstGeom prst="line">
            <a:avLst/>
          </a:prstGeom>
          <a:ln w="158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接连接符 88"/>
          <p:cNvCxnSpPr/>
          <p:nvPr/>
        </p:nvCxnSpPr>
        <p:spPr>
          <a:xfrm flipV="1">
            <a:off x="1440000" y="3230125"/>
            <a:ext cx="2880000" cy="5780"/>
          </a:xfrm>
          <a:prstGeom prst="line">
            <a:avLst/>
          </a:prstGeom>
          <a:ln w="158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接连接符 89"/>
          <p:cNvCxnSpPr/>
          <p:nvPr/>
        </p:nvCxnSpPr>
        <p:spPr>
          <a:xfrm flipV="1">
            <a:off x="1440000" y="3590125"/>
            <a:ext cx="2880000" cy="5780"/>
          </a:xfrm>
          <a:prstGeom prst="line">
            <a:avLst/>
          </a:prstGeom>
          <a:ln w="158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接连接符 90"/>
          <p:cNvCxnSpPr/>
          <p:nvPr/>
        </p:nvCxnSpPr>
        <p:spPr>
          <a:xfrm flipV="1">
            <a:off x="1440000" y="3950125"/>
            <a:ext cx="2880000" cy="5780"/>
          </a:xfrm>
          <a:prstGeom prst="line">
            <a:avLst/>
          </a:prstGeom>
          <a:ln w="158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接连接符 91"/>
          <p:cNvCxnSpPr/>
          <p:nvPr/>
        </p:nvCxnSpPr>
        <p:spPr>
          <a:xfrm flipV="1">
            <a:off x="1440000" y="4310125"/>
            <a:ext cx="2880000" cy="5780"/>
          </a:xfrm>
          <a:prstGeom prst="line">
            <a:avLst/>
          </a:prstGeom>
          <a:ln w="158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接连接符 92"/>
          <p:cNvCxnSpPr/>
          <p:nvPr/>
        </p:nvCxnSpPr>
        <p:spPr>
          <a:xfrm flipV="1">
            <a:off x="1440000" y="4670125"/>
            <a:ext cx="2880000" cy="5780"/>
          </a:xfrm>
          <a:prstGeom prst="line">
            <a:avLst/>
          </a:prstGeom>
          <a:ln w="158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接连接符 93"/>
          <p:cNvCxnSpPr/>
          <p:nvPr/>
        </p:nvCxnSpPr>
        <p:spPr>
          <a:xfrm flipV="1">
            <a:off x="1440000" y="5030125"/>
            <a:ext cx="2880000" cy="5780"/>
          </a:xfrm>
          <a:prstGeom prst="line">
            <a:avLst/>
          </a:prstGeom>
          <a:ln w="158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接连接符 94"/>
          <p:cNvCxnSpPr/>
          <p:nvPr/>
        </p:nvCxnSpPr>
        <p:spPr>
          <a:xfrm>
            <a:off x="4320000" y="2150125"/>
            <a:ext cx="0" cy="2880000"/>
          </a:xfrm>
          <a:prstGeom prst="line">
            <a:avLst/>
          </a:prstGeom>
          <a:ln w="158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接连接符 95"/>
          <p:cNvCxnSpPr/>
          <p:nvPr/>
        </p:nvCxnSpPr>
        <p:spPr>
          <a:xfrm>
            <a:off x="1800000" y="2150125"/>
            <a:ext cx="0" cy="2880000"/>
          </a:xfrm>
          <a:prstGeom prst="line">
            <a:avLst/>
          </a:prstGeom>
          <a:ln w="158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接连接符 96"/>
          <p:cNvCxnSpPr/>
          <p:nvPr/>
        </p:nvCxnSpPr>
        <p:spPr>
          <a:xfrm>
            <a:off x="2160000" y="2150125"/>
            <a:ext cx="0" cy="2880000"/>
          </a:xfrm>
          <a:prstGeom prst="line">
            <a:avLst/>
          </a:prstGeom>
          <a:ln w="158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接连接符 97"/>
          <p:cNvCxnSpPr/>
          <p:nvPr/>
        </p:nvCxnSpPr>
        <p:spPr>
          <a:xfrm>
            <a:off x="2520000" y="2150125"/>
            <a:ext cx="0" cy="2880000"/>
          </a:xfrm>
          <a:prstGeom prst="line">
            <a:avLst/>
          </a:prstGeom>
          <a:ln w="158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接连接符 98"/>
          <p:cNvCxnSpPr/>
          <p:nvPr/>
        </p:nvCxnSpPr>
        <p:spPr>
          <a:xfrm>
            <a:off x="2880000" y="2150125"/>
            <a:ext cx="0" cy="2880000"/>
          </a:xfrm>
          <a:prstGeom prst="line">
            <a:avLst/>
          </a:prstGeom>
          <a:ln w="158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接连接符 99"/>
          <p:cNvCxnSpPr/>
          <p:nvPr/>
        </p:nvCxnSpPr>
        <p:spPr>
          <a:xfrm>
            <a:off x="3240000" y="2150125"/>
            <a:ext cx="0" cy="2880000"/>
          </a:xfrm>
          <a:prstGeom prst="line">
            <a:avLst/>
          </a:prstGeom>
          <a:ln w="158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接连接符 100"/>
          <p:cNvCxnSpPr/>
          <p:nvPr/>
        </p:nvCxnSpPr>
        <p:spPr>
          <a:xfrm>
            <a:off x="3600000" y="2150125"/>
            <a:ext cx="0" cy="2880000"/>
          </a:xfrm>
          <a:prstGeom prst="line">
            <a:avLst/>
          </a:prstGeom>
          <a:ln w="158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接连接符 101"/>
          <p:cNvCxnSpPr/>
          <p:nvPr/>
        </p:nvCxnSpPr>
        <p:spPr>
          <a:xfrm>
            <a:off x="3960000" y="2150125"/>
            <a:ext cx="0" cy="2880000"/>
          </a:xfrm>
          <a:prstGeom prst="line">
            <a:avLst/>
          </a:prstGeom>
          <a:ln w="158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矩形 160">
            <a:extLst>
              <a:ext uri="{FF2B5EF4-FFF2-40B4-BE49-F238E27FC236}">
                <a16:creationId xmlns:a16="http://schemas.microsoft.com/office/drawing/2014/main" id="{6F80F25A-913B-4E05-954F-3922AB0150E9}"/>
              </a:ext>
            </a:extLst>
          </p:cNvPr>
          <p:cNvSpPr/>
          <p:nvPr/>
        </p:nvSpPr>
        <p:spPr>
          <a:xfrm>
            <a:off x="2159676" y="3230417"/>
            <a:ext cx="360000" cy="36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15875">
            <a:solidFill>
              <a:srgbClr val="0070C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62" name="矩形 161">
            <a:extLst>
              <a:ext uri="{FF2B5EF4-FFF2-40B4-BE49-F238E27FC236}">
                <a16:creationId xmlns:a16="http://schemas.microsoft.com/office/drawing/2014/main" id="{6F80F25A-913B-4E05-954F-3922AB0150E9}"/>
              </a:ext>
            </a:extLst>
          </p:cNvPr>
          <p:cNvSpPr/>
          <p:nvPr/>
        </p:nvSpPr>
        <p:spPr>
          <a:xfrm>
            <a:off x="3240000" y="2150125"/>
            <a:ext cx="360000" cy="36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15875">
            <a:solidFill>
              <a:srgbClr val="0070C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63" name="矩形 162">
            <a:extLst>
              <a:ext uri="{FF2B5EF4-FFF2-40B4-BE49-F238E27FC236}">
                <a16:creationId xmlns:a16="http://schemas.microsoft.com/office/drawing/2014/main" id="{6F80F25A-913B-4E05-954F-3922AB0150E9}"/>
              </a:ext>
            </a:extLst>
          </p:cNvPr>
          <p:cNvSpPr/>
          <p:nvPr/>
        </p:nvSpPr>
        <p:spPr>
          <a:xfrm>
            <a:off x="2880000" y="3590125"/>
            <a:ext cx="360000" cy="36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15875">
            <a:solidFill>
              <a:srgbClr val="0070C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64" name="TextBox 57">
            <a:extLst>
              <a:ext uri="{FF2B5EF4-FFF2-40B4-BE49-F238E27FC236}">
                <a16:creationId xmlns:a16="http://schemas.microsoft.com/office/drawing/2014/main" id="{1D678C22-CCC9-492B-B0EF-BD5956A6B3B6}"/>
              </a:ext>
            </a:extLst>
          </p:cNvPr>
          <p:cNvSpPr txBox="1"/>
          <p:nvPr/>
        </p:nvSpPr>
        <p:spPr>
          <a:xfrm>
            <a:off x="6590825" y="2049785"/>
            <a:ext cx="18003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altLang="zh-CN" sz="1600" dirty="0" smtClean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DRAM</a:t>
            </a:r>
            <a:endParaRPr lang="zh-CN" altLang="en-US" sz="1600" dirty="0">
              <a:solidFill>
                <a:prstClr val="black"/>
              </a:solidFill>
              <a:latin typeface="Consolas" panose="020B0609020204030204" pitchFamily="49" charset="0"/>
              <a:ea typeface="宋体" panose="02010600030101010101" pitchFamily="2" charset="-122"/>
            </a:endParaRPr>
          </a:p>
        </p:txBody>
      </p:sp>
      <p:sp>
        <p:nvSpPr>
          <p:cNvPr id="165" name="TextBox 57">
            <a:extLst>
              <a:ext uri="{FF2B5EF4-FFF2-40B4-BE49-F238E27FC236}">
                <a16:creationId xmlns:a16="http://schemas.microsoft.com/office/drawing/2014/main" id="{1D678C22-CCC9-492B-B0EF-BD5956A6B3B6}"/>
              </a:ext>
            </a:extLst>
          </p:cNvPr>
          <p:cNvSpPr txBox="1"/>
          <p:nvPr/>
        </p:nvSpPr>
        <p:spPr>
          <a:xfrm>
            <a:off x="9650987" y="2051002"/>
            <a:ext cx="18003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altLang="zh-CN" sz="1600" dirty="0" smtClean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Cache Lines</a:t>
            </a:r>
            <a:endParaRPr lang="zh-CN" altLang="en-US" sz="1600" dirty="0">
              <a:solidFill>
                <a:prstClr val="black"/>
              </a:solidFill>
              <a:latin typeface="Consolas" panose="020B0609020204030204" pitchFamily="49" charset="0"/>
              <a:ea typeface="宋体" panose="02010600030101010101" pitchFamily="2" charset="-122"/>
            </a:endParaRPr>
          </a:p>
        </p:txBody>
      </p:sp>
      <p:sp>
        <p:nvSpPr>
          <p:cNvPr id="166" name="TextBox 57">
            <a:extLst>
              <a:ext uri="{FF2B5EF4-FFF2-40B4-BE49-F238E27FC236}">
                <a16:creationId xmlns:a16="http://schemas.microsoft.com/office/drawing/2014/main" id="{1D678C22-CCC9-492B-B0EF-BD5956A6B3B6}"/>
              </a:ext>
            </a:extLst>
          </p:cNvPr>
          <p:cNvSpPr txBox="1"/>
          <p:nvPr/>
        </p:nvSpPr>
        <p:spPr>
          <a:xfrm>
            <a:off x="3821337" y="5068735"/>
            <a:ext cx="10446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altLang="zh-CN" sz="1200" dirty="0" smtClean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Line 63</a:t>
            </a:r>
            <a:endParaRPr lang="zh-CN" altLang="en-US" sz="1200" dirty="0">
              <a:solidFill>
                <a:prstClr val="black"/>
              </a:solidFill>
              <a:latin typeface="Consolas" panose="020B0609020204030204" pitchFamily="49" charset="0"/>
              <a:ea typeface="宋体" panose="02010600030101010101" pitchFamily="2" charset="-122"/>
            </a:endParaRPr>
          </a:p>
        </p:txBody>
      </p:sp>
      <p:sp>
        <p:nvSpPr>
          <p:cNvPr id="167" name="TextBox 57">
            <a:extLst>
              <a:ext uri="{FF2B5EF4-FFF2-40B4-BE49-F238E27FC236}">
                <a16:creationId xmlns:a16="http://schemas.microsoft.com/office/drawing/2014/main" id="{1D678C22-CCC9-492B-B0EF-BD5956A6B3B6}"/>
              </a:ext>
            </a:extLst>
          </p:cNvPr>
          <p:cNvSpPr txBox="1"/>
          <p:nvPr/>
        </p:nvSpPr>
        <p:spPr>
          <a:xfrm>
            <a:off x="1348473" y="5071665"/>
            <a:ext cx="10446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altLang="zh-CN" sz="1200" dirty="0" smtClean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Line 56</a:t>
            </a:r>
            <a:endParaRPr lang="zh-CN" altLang="en-US" sz="1200" dirty="0">
              <a:solidFill>
                <a:prstClr val="black"/>
              </a:solidFill>
              <a:latin typeface="Consolas" panose="020B0609020204030204" pitchFamily="49" charset="0"/>
              <a:ea typeface="宋体" panose="02010600030101010101" pitchFamily="2" charset="-122"/>
            </a:endParaRPr>
          </a:p>
        </p:txBody>
      </p:sp>
      <p:sp>
        <p:nvSpPr>
          <p:cNvPr id="168" name="TextBox 57">
            <a:extLst>
              <a:ext uri="{FF2B5EF4-FFF2-40B4-BE49-F238E27FC236}">
                <a16:creationId xmlns:a16="http://schemas.microsoft.com/office/drawing/2014/main" id="{1D678C22-CCC9-492B-B0EF-BD5956A6B3B6}"/>
              </a:ext>
            </a:extLst>
          </p:cNvPr>
          <p:cNvSpPr txBox="1"/>
          <p:nvPr/>
        </p:nvSpPr>
        <p:spPr>
          <a:xfrm>
            <a:off x="1344086" y="1903604"/>
            <a:ext cx="10446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altLang="zh-CN" sz="1200" dirty="0" smtClean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Line 0</a:t>
            </a:r>
            <a:endParaRPr lang="zh-CN" altLang="en-US" sz="1200" dirty="0">
              <a:solidFill>
                <a:prstClr val="black"/>
              </a:solidFill>
              <a:latin typeface="Consolas" panose="020B0609020204030204" pitchFamily="49" charset="0"/>
              <a:ea typeface="宋体" panose="02010600030101010101" pitchFamily="2" charset="-122"/>
            </a:endParaRPr>
          </a:p>
        </p:txBody>
      </p:sp>
      <p:sp>
        <p:nvSpPr>
          <p:cNvPr id="169" name="TextBox 57">
            <a:extLst>
              <a:ext uri="{FF2B5EF4-FFF2-40B4-BE49-F238E27FC236}">
                <a16:creationId xmlns:a16="http://schemas.microsoft.com/office/drawing/2014/main" id="{1D678C22-CCC9-492B-B0EF-BD5956A6B3B6}"/>
              </a:ext>
            </a:extLst>
          </p:cNvPr>
          <p:cNvSpPr txBox="1"/>
          <p:nvPr/>
        </p:nvSpPr>
        <p:spPr>
          <a:xfrm>
            <a:off x="3821337" y="1891585"/>
            <a:ext cx="10446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altLang="zh-CN" sz="1200" dirty="0" smtClean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Line 7</a:t>
            </a:r>
            <a:endParaRPr lang="zh-CN" altLang="en-US" sz="1200" dirty="0">
              <a:solidFill>
                <a:prstClr val="black"/>
              </a:solidFill>
              <a:latin typeface="Consolas" panose="020B0609020204030204" pitchFamily="49" charset="0"/>
              <a:ea typeface="宋体" panose="02010600030101010101" pitchFamily="2" charset="-122"/>
            </a:endParaRPr>
          </a:p>
        </p:txBody>
      </p:sp>
      <p:sp>
        <p:nvSpPr>
          <p:cNvPr id="170" name="Content Placeholder 3">
            <a:extLst>
              <a:ext uri="{FF2B5EF4-FFF2-40B4-BE49-F238E27FC236}">
                <a16:creationId xmlns:a16="http://schemas.microsoft.com/office/drawing/2014/main" id="{CBD996FE-33F2-4961-87E1-038E1271D8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48640" y="934137"/>
            <a:ext cx="10447020" cy="641972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1600" dirty="0">
                <a:latin typeface="Consolas" panose="020B0609020204030204" pitchFamily="49" charset="0"/>
              </a:rPr>
              <a:t>Direct mapped Cache fill: (a simple example of CPU cache lines)</a:t>
            </a:r>
          </a:p>
          <a:p>
            <a:pPr lvl="1"/>
            <a:r>
              <a:rPr lang="en-US" altLang="zh-CN" sz="1600" dirty="0">
                <a:latin typeface="Consolas" panose="020B0609020204030204" pitchFamily="49" charset="0"/>
              </a:rPr>
              <a:t>modern x84_64 has 64 bytes in each cache line, one 4K Page is divided into 64 </a:t>
            </a:r>
            <a:r>
              <a:rPr lang="en-US" altLang="zh-CN" sz="1600" dirty="0" smtClean="0">
                <a:latin typeface="Consolas" panose="020B0609020204030204" pitchFamily="49" charset="0"/>
              </a:rPr>
              <a:t>lines</a:t>
            </a:r>
            <a:endParaRPr lang="en-US" altLang="zh-CN" sz="1600" dirty="0" smtClean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0837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E36CFE9-201F-4A48-90FD-6F90020E2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nsolas" panose="020B0609020204030204" pitchFamily="49" charset="0"/>
              </a:rPr>
              <a:t>dm-writecache</a:t>
            </a:r>
            <a:r>
              <a:rPr lang="en-US" dirty="0" smtClean="0">
                <a:latin typeface="Consolas" panose="020B0609020204030204" pitchFamily="49" charset="0"/>
              </a:rPr>
              <a:t> vs others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D996FE-33F2-4961-87E1-038E1271D8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48640" y="1218477"/>
            <a:ext cx="11073383" cy="3276612"/>
          </a:xfrm>
        </p:spPr>
        <p:txBody>
          <a:bodyPr/>
          <a:lstStyle/>
          <a:p>
            <a:pPr marL="0" lvl="1" indent="0">
              <a:buNone/>
            </a:pPr>
            <a:r>
              <a:rPr lang="en-US" altLang="zh-CN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d</a:t>
            </a:r>
            <a:r>
              <a:rPr lang="en-US" altLang="zh-CN" sz="16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m-writecache</a:t>
            </a:r>
            <a:r>
              <a:rPr lang="en-US" altLang="zh-CN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specialty:</a:t>
            </a:r>
            <a:endParaRPr lang="en-US" altLang="zh-CN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indent="366713">
              <a:buFont typeface="Wingdings" panose="05000000000000000000" pitchFamily="2" charset="2"/>
              <a:buChar char="l"/>
            </a:pP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Dedicated to Persistent memory and fast SSD</a:t>
            </a:r>
          </a:p>
          <a:p>
            <a:pPr indent="366713">
              <a:buFont typeface="Wingdings" panose="05000000000000000000" pitchFamily="2" charset="2"/>
              <a:buChar char="l"/>
            </a:pPr>
            <a:r>
              <a:rPr lang="en-US" altLang="zh-CN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dm</a:t>
            </a: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-cache, B-cache, </a:t>
            </a:r>
            <a:r>
              <a:rPr lang="en-US" altLang="zh-CN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Flushcache</a:t>
            </a: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: no DAX, no byte addressable capability for NVDIMM.</a:t>
            </a:r>
          </a:p>
          <a:p>
            <a:pPr marL="0" lvl="0" indent="0">
              <a:buNone/>
            </a:pPr>
            <a:endParaRPr lang="en-US" altLang="zh-CN" sz="16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lvl="0" indent="0">
              <a:buNone/>
            </a:pPr>
            <a:r>
              <a:rPr lang="en-US" altLang="zh-CN" sz="16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dm-writecache</a:t>
            </a:r>
            <a:r>
              <a:rPr lang="en-US" altLang="zh-CN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benefits:</a:t>
            </a:r>
          </a:p>
          <a:p>
            <a:pPr lvl="0" indent="366713">
              <a:buFont typeface="Wingdings" panose="05000000000000000000" pitchFamily="2" charset="2"/>
              <a:buChar char="l"/>
            </a:pPr>
            <a:r>
              <a:rPr lang="en-US" altLang="zh-CN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No </a:t>
            </a: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warm-up time for </a:t>
            </a:r>
            <a:r>
              <a:rPr lang="en-US" altLang="zh-CN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Writes</a:t>
            </a:r>
          </a:p>
          <a:p>
            <a:pPr lvl="0" indent="366713">
              <a:buFont typeface="Wingdings" panose="05000000000000000000" pitchFamily="2" charset="2"/>
              <a:buChar char="l"/>
            </a:pPr>
            <a:r>
              <a:rPr lang="en-US" altLang="zh-CN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Sorting blocks partially when </a:t>
            </a:r>
            <a:r>
              <a:rPr lang="en-US" altLang="zh-CN" sz="16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writeback</a:t>
            </a:r>
            <a:endParaRPr lang="en-US" altLang="zh-CN" sz="16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0" indent="366713">
              <a:buFont typeface="Wingdings" panose="05000000000000000000" pitchFamily="2" charset="2"/>
              <a:buChar char="l"/>
            </a:pPr>
            <a:r>
              <a:rPr lang="en-US" altLang="zh-CN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Compared </a:t>
            </a: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with PMDK: totally transparent, no modification of </a:t>
            </a:r>
            <a:r>
              <a:rPr lang="en-US" altLang="zh-CN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Apps</a:t>
            </a:r>
            <a:endParaRPr lang="en-US" altLang="zh-CN" sz="16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97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E36CFE9-201F-4A48-90FD-6F90020E2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rgbClr val="000000"/>
                </a:solidFill>
                <a:latin typeface="Consolas" panose="020B0609020204030204" pitchFamily="49" charset="0"/>
              </a:rPr>
              <a:t>Parameters of </a:t>
            </a:r>
            <a:r>
              <a:rPr lang="en-US" altLang="zh-CN" dirty="0" err="1" smtClean="0">
                <a:latin typeface="Consolas" panose="020B0609020204030204" pitchFamily="49" charset="0"/>
              </a:rPr>
              <a:t>dm-writecache</a:t>
            </a:r>
            <a:endParaRPr lang="en-US" dirty="0">
              <a:latin typeface="Consolas" panose="020B0609020204030204" pitchFamily="49" charset="0"/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7585697"/>
              </p:ext>
            </p:extLst>
          </p:nvPr>
        </p:nvGraphicFramePr>
        <p:xfrm>
          <a:off x="495657" y="1090728"/>
          <a:ext cx="10630967" cy="4774203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496309">
                  <a:extLst>
                    <a:ext uri="{9D8B030D-6E8A-4147-A177-3AD203B41FA5}">
                      <a16:colId xmlns:a16="http://schemas.microsoft.com/office/drawing/2014/main" val="3365406394"/>
                    </a:ext>
                  </a:extLst>
                </a:gridCol>
                <a:gridCol w="1956333">
                  <a:extLst>
                    <a:ext uri="{9D8B030D-6E8A-4147-A177-3AD203B41FA5}">
                      <a16:colId xmlns:a16="http://schemas.microsoft.com/office/drawing/2014/main" val="3801800776"/>
                    </a:ext>
                  </a:extLst>
                </a:gridCol>
                <a:gridCol w="6947731">
                  <a:extLst>
                    <a:ext uri="{9D8B030D-6E8A-4147-A177-3AD203B41FA5}">
                      <a16:colId xmlns:a16="http://schemas.microsoft.com/office/drawing/2014/main" val="3062890381"/>
                    </a:ext>
                  </a:extLst>
                </a:gridCol>
                <a:gridCol w="1230594">
                  <a:extLst>
                    <a:ext uri="{9D8B030D-6E8A-4147-A177-3AD203B41FA5}">
                      <a16:colId xmlns:a16="http://schemas.microsoft.com/office/drawing/2014/main" val="2627545436"/>
                    </a:ext>
                  </a:extLst>
                </a:gridCol>
              </a:tblGrid>
              <a:tr h="32726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>
                          <a:latin typeface="Consolas" panose="020B0609020204030204" pitchFamily="49" charset="0"/>
                        </a:rPr>
                        <a:t>No</a:t>
                      </a:r>
                      <a:endParaRPr lang="zh-CN" altLang="en-US" sz="120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200" dirty="0" smtClean="0">
                          <a:latin typeface="Consolas" panose="020B0609020204030204" pitchFamily="49" charset="0"/>
                        </a:rPr>
                        <a:t>Parameter Name</a:t>
                      </a:r>
                      <a:endParaRPr lang="zh-CN" altLang="en-US" sz="120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200" dirty="0" smtClean="0">
                          <a:latin typeface="Consolas" panose="020B0609020204030204" pitchFamily="49" charset="0"/>
                        </a:rPr>
                        <a:t>Explanation</a:t>
                      </a:r>
                      <a:endParaRPr lang="zh-CN" altLang="en-US" sz="120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200" dirty="0" smtClean="0">
                          <a:latin typeface="Consolas" panose="020B0609020204030204" pitchFamily="49" charset="0"/>
                        </a:rPr>
                        <a:t>Default</a:t>
                      </a:r>
                      <a:endParaRPr lang="zh-CN" altLang="en-US" sz="120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22199163"/>
                  </a:ext>
                </a:extLst>
              </a:tr>
              <a:tr h="32726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>
                          <a:latin typeface="Consolas" panose="020B0609020204030204" pitchFamily="49" charset="0"/>
                        </a:rPr>
                        <a:t>1</a:t>
                      </a:r>
                      <a:endParaRPr lang="zh-CN" altLang="en-US" sz="120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200" dirty="0" smtClean="0">
                          <a:latin typeface="Consolas" panose="020B0609020204030204" pitchFamily="49" charset="0"/>
                        </a:rPr>
                        <a:t>Cache type</a:t>
                      </a:r>
                      <a:endParaRPr lang="zh-CN" altLang="en-US" sz="120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200" dirty="0" smtClean="0">
                          <a:latin typeface="Consolas" panose="020B0609020204030204" pitchFamily="49" charset="0"/>
                        </a:rPr>
                        <a:t>Type of cache</a:t>
                      </a:r>
                      <a:r>
                        <a:rPr lang="en-US" altLang="zh-CN" sz="1200" baseline="0" dirty="0" smtClean="0">
                          <a:latin typeface="Consolas" panose="020B0609020204030204" pitchFamily="49" charset="0"/>
                        </a:rPr>
                        <a:t> device – p or s</a:t>
                      </a:r>
                      <a:endParaRPr lang="zh-CN" altLang="en-US" sz="120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200" dirty="0" smtClean="0">
                          <a:latin typeface="Consolas" panose="020B0609020204030204" pitchFamily="49" charset="0"/>
                        </a:rPr>
                        <a:t>p</a:t>
                      </a:r>
                      <a:endParaRPr lang="zh-CN" altLang="en-US" sz="120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57519111"/>
                  </a:ext>
                </a:extLst>
              </a:tr>
              <a:tr h="32726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>
                          <a:latin typeface="Consolas" panose="020B0609020204030204" pitchFamily="49" charset="0"/>
                        </a:rPr>
                        <a:t>2</a:t>
                      </a:r>
                      <a:endParaRPr lang="zh-CN" altLang="en-US" sz="120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200" dirty="0" smtClean="0">
                          <a:latin typeface="Consolas" panose="020B0609020204030204" pitchFamily="49" charset="0"/>
                        </a:rPr>
                        <a:t>Original device</a:t>
                      </a:r>
                      <a:endParaRPr lang="zh-CN" altLang="en-US" sz="120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200" dirty="0" smtClean="0">
                          <a:latin typeface="Consolas" panose="020B0609020204030204" pitchFamily="49" charset="0"/>
                        </a:rPr>
                        <a:t>The underlying device that will be cached</a:t>
                      </a:r>
                      <a:endParaRPr lang="zh-CN" altLang="en-US" sz="120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200" dirty="0" smtClean="0">
                          <a:latin typeface="Consolas" panose="020B0609020204030204" pitchFamily="49" charset="0"/>
                        </a:rPr>
                        <a:t>(/dev/</a:t>
                      </a:r>
                      <a:r>
                        <a:rPr lang="en-US" altLang="zh-CN" sz="1200" dirty="0" err="1" smtClean="0">
                          <a:latin typeface="Consolas" panose="020B0609020204030204" pitchFamily="49" charset="0"/>
                        </a:rPr>
                        <a:t>sd</a:t>
                      </a:r>
                      <a:r>
                        <a:rPr lang="en-US" altLang="zh-CN" sz="1200" dirty="0" smtClean="0">
                          <a:latin typeface="Consolas" panose="020B0609020204030204" pitchFamily="49" charset="0"/>
                        </a:rPr>
                        <a:t>*)</a:t>
                      </a:r>
                      <a:endParaRPr lang="zh-CN" altLang="en-US" sz="120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77418035"/>
                  </a:ext>
                </a:extLst>
              </a:tr>
              <a:tr h="32726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>
                          <a:latin typeface="Consolas" panose="020B0609020204030204" pitchFamily="49" charset="0"/>
                        </a:rPr>
                        <a:t>3</a:t>
                      </a:r>
                      <a:endParaRPr lang="zh-CN" altLang="en-US" sz="120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200" dirty="0" smtClean="0">
                          <a:latin typeface="Consolas" panose="020B0609020204030204" pitchFamily="49" charset="0"/>
                        </a:rPr>
                        <a:t>Cache device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200" dirty="0" smtClean="0">
                          <a:latin typeface="Consolas" panose="020B0609020204030204" pitchFamily="49" charset="0"/>
                        </a:rPr>
                        <a:t>The cache device</a:t>
                      </a:r>
                      <a:endParaRPr lang="zh-CN" altLang="en-US" sz="120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200" dirty="0" smtClean="0">
                          <a:latin typeface="Consolas" panose="020B0609020204030204" pitchFamily="49" charset="0"/>
                        </a:rPr>
                        <a:t>(/dev/</a:t>
                      </a:r>
                      <a:r>
                        <a:rPr lang="en-US" altLang="zh-CN" sz="1200" dirty="0" err="1" smtClean="0">
                          <a:latin typeface="Consolas" panose="020B0609020204030204" pitchFamily="49" charset="0"/>
                        </a:rPr>
                        <a:t>pmem</a:t>
                      </a:r>
                      <a:r>
                        <a:rPr lang="en-US" altLang="zh-CN" sz="1200" dirty="0" smtClean="0">
                          <a:latin typeface="Consolas" panose="020B0609020204030204" pitchFamily="49" charset="0"/>
                        </a:rPr>
                        <a:t>*)</a:t>
                      </a:r>
                      <a:endParaRPr lang="zh-CN" altLang="en-US" sz="120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61388933"/>
                  </a:ext>
                </a:extLst>
              </a:tr>
              <a:tr h="32726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>
                          <a:latin typeface="Consolas" panose="020B0609020204030204" pitchFamily="49" charset="0"/>
                        </a:rPr>
                        <a:t>4</a:t>
                      </a:r>
                      <a:endParaRPr lang="zh-CN" altLang="en-US" sz="120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200" dirty="0" smtClean="0">
                          <a:latin typeface="Consolas" panose="020B0609020204030204" pitchFamily="49" charset="0"/>
                        </a:rPr>
                        <a:t>Block size</a:t>
                      </a:r>
                      <a:endParaRPr lang="zh-CN" altLang="en-US" sz="120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200" dirty="0" smtClean="0">
                          <a:latin typeface="Consolas" panose="020B0609020204030204" pitchFamily="49" charset="0"/>
                        </a:rPr>
                        <a:t>4096 is recommended</a:t>
                      </a:r>
                      <a:r>
                        <a:rPr lang="en-US" altLang="zh-CN" sz="1200" baseline="0" dirty="0" smtClean="0">
                          <a:latin typeface="Consolas" panose="020B0609020204030204" pitchFamily="49" charset="0"/>
                        </a:rPr>
                        <a:t> and</a:t>
                      </a:r>
                      <a:r>
                        <a:rPr lang="en-US" altLang="zh-CN" sz="1200" dirty="0" smtClean="0">
                          <a:latin typeface="Consolas" panose="020B0609020204030204" pitchFamily="49" charset="0"/>
                        </a:rPr>
                        <a:t> the maximum block size is the page size</a:t>
                      </a:r>
                      <a:endParaRPr lang="zh-CN" altLang="en-US" sz="120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200" dirty="0" smtClean="0">
                          <a:latin typeface="Consolas" panose="020B0609020204030204" pitchFamily="49" charset="0"/>
                        </a:rPr>
                        <a:t>4096</a:t>
                      </a:r>
                      <a:endParaRPr lang="zh-CN" altLang="en-US" sz="120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38793092"/>
                  </a:ext>
                </a:extLst>
              </a:tr>
              <a:tr h="32726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>
                          <a:latin typeface="Consolas" panose="020B0609020204030204" pitchFamily="49" charset="0"/>
                        </a:rPr>
                        <a:t>5</a:t>
                      </a:r>
                      <a:endParaRPr lang="zh-CN" altLang="en-US" sz="120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200" dirty="0" smtClean="0">
                          <a:latin typeface="Consolas" panose="020B0609020204030204" pitchFamily="49" charset="0"/>
                        </a:rPr>
                        <a:t>Number</a:t>
                      </a:r>
                      <a:r>
                        <a:rPr lang="en-US" altLang="zh-CN" sz="1200" baseline="0" dirty="0" smtClean="0">
                          <a:latin typeface="Consolas" panose="020B0609020204030204" pitchFamily="49" charset="0"/>
                        </a:rPr>
                        <a:t> of optional</a:t>
                      </a:r>
                      <a:endParaRPr lang="zh-CN" altLang="en-US" sz="120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200" dirty="0" smtClean="0">
                          <a:latin typeface="Consolas" panose="020B0609020204030204" pitchFamily="49" charset="0"/>
                        </a:rPr>
                        <a:t>The number of optional parameters</a:t>
                      </a:r>
                      <a:endParaRPr lang="zh-CN" altLang="en-US" sz="120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200" dirty="0" smtClean="0">
                          <a:latin typeface="Consolas" panose="020B0609020204030204" pitchFamily="49" charset="0"/>
                        </a:rPr>
                        <a:t>0</a:t>
                      </a:r>
                      <a:endParaRPr lang="zh-CN" altLang="en-US" sz="120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33540474"/>
                  </a:ext>
                </a:extLst>
              </a:tr>
              <a:tr h="32726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>
                          <a:latin typeface="Consolas" panose="020B0609020204030204" pitchFamily="49" charset="0"/>
                        </a:rPr>
                        <a:t>6</a:t>
                      </a:r>
                      <a:endParaRPr lang="zh-CN" altLang="en-US" sz="120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200" dirty="0" smtClean="0">
                          <a:latin typeface="Consolas" panose="020B0609020204030204" pitchFamily="49" charset="0"/>
                        </a:rPr>
                        <a:t>Start</a:t>
                      </a:r>
                      <a:r>
                        <a:rPr lang="en-US" altLang="zh-CN" sz="1200" baseline="0" dirty="0" smtClean="0"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altLang="zh-CN" sz="1200" dirty="0" smtClean="0">
                          <a:latin typeface="Consolas" panose="020B0609020204030204" pitchFamily="49" charset="0"/>
                        </a:rPr>
                        <a:t>sector</a:t>
                      </a:r>
                      <a:endParaRPr lang="zh-CN" altLang="en-US" sz="120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200" dirty="0" smtClean="0">
                          <a:latin typeface="Consolas" panose="020B0609020204030204" pitchFamily="49" charset="0"/>
                        </a:rPr>
                        <a:t>Offset from the start of cache device in 512-byte sectors</a:t>
                      </a:r>
                      <a:endParaRPr lang="zh-CN" altLang="en-US" sz="120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200" dirty="0" smtClean="0">
                          <a:latin typeface="Consolas" panose="020B0609020204030204" pitchFamily="49" charset="0"/>
                        </a:rPr>
                        <a:t>0</a:t>
                      </a:r>
                      <a:endParaRPr lang="zh-CN" altLang="en-US" sz="120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9724562"/>
                  </a:ext>
                </a:extLst>
              </a:tr>
              <a:tr h="32726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>
                          <a:latin typeface="Consolas" panose="020B0609020204030204" pitchFamily="49" charset="0"/>
                        </a:rPr>
                        <a:t>7</a:t>
                      </a:r>
                      <a:endParaRPr lang="zh-CN" altLang="en-US" sz="120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200" dirty="0" smtClean="0">
                          <a:latin typeface="Consolas" panose="020B0609020204030204" pitchFamily="49" charset="0"/>
                        </a:rPr>
                        <a:t>High watermark</a:t>
                      </a:r>
                      <a:endParaRPr lang="zh-CN" altLang="en-US" sz="120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200" dirty="0" smtClean="0">
                          <a:latin typeface="Consolas" panose="020B0609020204030204" pitchFamily="49" charset="0"/>
                        </a:rPr>
                        <a:t>Start </a:t>
                      </a:r>
                      <a:r>
                        <a:rPr lang="en-US" altLang="zh-CN" sz="1200" dirty="0" err="1" smtClean="0">
                          <a:latin typeface="Consolas" panose="020B0609020204030204" pitchFamily="49" charset="0"/>
                        </a:rPr>
                        <a:t>writeback</a:t>
                      </a:r>
                      <a:r>
                        <a:rPr lang="en-US" altLang="zh-CN" sz="1200" dirty="0" smtClean="0">
                          <a:latin typeface="Consolas" panose="020B0609020204030204" pitchFamily="49" charset="0"/>
                        </a:rPr>
                        <a:t> when the number of used blocks reach this watermark</a:t>
                      </a:r>
                      <a:endParaRPr lang="zh-CN" altLang="en-US" sz="120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200" dirty="0" smtClean="0">
                          <a:latin typeface="Consolas" panose="020B0609020204030204" pitchFamily="49" charset="0"/>
                        </a:rPr>
                        <a:t>50</a:t>
                      </a:r>
                      <a:endParaRPr lang="zh-CN" altLang="en-US" sz="120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88691935"/>
                  </a:ext>
                </a:extLst>
              </a:tr>
              <a:tr h="32726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>
                          <a:latin typeface="Consolas" panose="020B0609020204030204" pitchFamily="49" charset="0"/>
                        </a:rPr>
                        <a:t>8</a:t>
                      </a:r>
                      <a:endParaRPr lang="zh-CN" altLang="en-US" sz="120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200" dirty="0" smtClean="0">
                          <a:latin typeface="Consolas" panose="020B0609020204030204" pitchFamily="49" charset="0"/>
                        </a:rPr>
                        <a:t>Low watermark</a:t>
                      </a:r>
                      <a:endParaRPr lang="zh-CN" altLang="en-US" sz="120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200" dirty="0" smtClean="0">
                          <a:latin typeface="Consolas" panose="020B0609020204030204" pitchFamily="49" charset="0"/>
                        </a:rPr>
                        <a:t>Stop </a:t>
                      </a:r>
                      <a:r>
                        <a:rPr lang="en-US" altLang="zh-CN" sz="1200" dirty="0" err="1" smtClean="0">
                          <a:latin typeface="Consolas" panose="020B0609020204030204" pitchFamily="49" charset="0"/>
                        </a:rPr>
                        <a:t>writeback</a:t>
                      </a:r>
                      <a:r>
                        <a:rPr lang="en-US" altLang="zh-CN" sz="1200" dirty="0" smtClean="0">
                          <a:latin typeface="Consolas" panose="020B0609020204030204" pitchFamily="49" charset="0"/>
                        </a:rPr>
                        <a:t> when the number of used blocks drops below this watermark</a:t>
                      </a:r>
                      <a:endParaRPr lang="zh-CN" altLang="en-US" sz="120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200" dirty="0" smtClean="0">
                          <a:latin typeface="Consolas" panose="020B0609020204030204" pitchFamily="49" charset="0"/>
                        </a:rPr>
                        <a:t>45</a:t>
                      </a:r>
                      <a:endParaRPr lang="zh-CN" altLang="en-US" sz="120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8134168"/>
                  </a:ext>
                </a:extLst>
              </a:tr>
              <a:tr h="42645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>
                          <a:latin typeface="Consolas" panose="020B0609020204030204" pitchFamily="49" charset="0"/>
                        </a:rPr>
                        <a:t>9</a:t>
                      </a:r>
                      <a:endParaRPr lang="zh-CN" altLang="en-US" sz="120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200" dirty="0" err="1" smtClean="0">
                          <a:latin typeface="Consolas" panose="020B0609020204030204" pitchFamily="49" charset="0"/>
                        </a:rPr>
                        <a:t>Writeback</a:t>
                      </a:r>
                      <a:r>
                        <a:rPr lang="en-US" altLang="zh-CN" sz="1200" baseline="0" dirty="0" smtClean="0">
                          <a:latin typeface="Consolas" panose="020B0609020204030204" pitchFamily="49" charset="0"/>
                        </a:rPr>
                        <a:t> jobs</a:t>
                      </a:r>
                      <a:endParaRPr lang="zh-CN" altLang="en-US" sz="120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200" dirty="0" smtClean="0">
                          <a:latin typeface="Consolas" panose="020B0609020204030204" pitchFamily="49" charset="0"/>
                        </a:rPr>
                        <a:t>Limit the number of blocks that are in flight during </a:t>
                      </a:r>
                      <a:r>
                        <a:rPr lang="en-US" altLang="zh-CN" sz="1200" dirty="0" err="1" smtClean="0">
                          <a:latin typeface="Consolas" panose="020B0609020204030204" pitchFamily="49" charset="0"/>
                        </a:rPr>
                        <a:t>writeback</a:t>
                      </a:r>
                      <a:r>
                        <a:rPr lang="en-US" altLang="zh-CN" sz="1200" dirty="0" smtClean="0">
                          <a:latin typeface="Consolas" panose="020B0609020204030204" pitchFamily="49" charset="0"/>
                        </a:rPr>
                        <a:t>. Setting this value reduces </a:t>
                      </a:r>
                      <a:r>
                        <a:rPr lang="en-US" altLang="zh-CN" sz="1200" dirty="0" err="1" smtClean="0">
                          <a:latin typeface="Consolas" panose="020B0609020204030204" pitchFamily="49" charset="0"/>
                        </a:rPr>
                        <a:t>writeback</a:t>
                      </a:r>
                      <a:r>
                        <a:rPr lang="en-US" altLang="zh-CN" sz="1200" dirty="0" smtClean="0">
                          <a:latin typeface="Consolas" panose="020B0609020204030204" pitchFamily="49" charset="0"/>
                        </a:rPr>
                        <a:t> throughput, but it may improve latency of read requests</a:t>
                      </a:r>
                      <a:endParaRPr lang="zh-CN" altLang="en-US" sz="120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200" dirty="0" smtClean="0">
                          <a:latin typeface="Consolas" panose="020B0609020204030204" pitchFamily="49" charset="0"/>
                        </a:rPr>
                        <a:t>Unlimited</a:t>
                      </a:r>
                      <a:endParaRPr lang="zh-CN" altLang="en-US" sz="120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44106700"/>
                  </a:ext>
                </a:extLst>
              </a:tr>
              <a:tr h="42645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>
                          <a:latin typeface="Consolas" panose="020B0609020204030204" pitchFamily="49" charset="0"/>
                        </a:rPr>
                        <a:t>10</a:t>
                      </a:r>
                      <a:endParaRPr lang="zh-CN" altLang="en-US" sz="120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200" dirty="0" smtClean="0">
                          <a:latin typeface="Consolas" panose="020B0609020204030204" pitchFamily="49" charset="0"/>
                        </a:rPr>
                        <a:t>Auto commit blocks</a:t>
                      </a:r>
                      <a:endParaRPr lang="zh-CN" altLang="en-US" sz="120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200" dirty="0" smtClean="0">
                          <a:latin typeface="Consolas" panose="020B0609020204030204" pitchFamily="49" charset="0"/>
                        </a:rPr>
                        <a:t>When the application writes this amount of blocks without issuing the FLUSH request, the blocks are automatically </a:t>
                      </a:r>
                      <a:r>
                        <a:rPr lang="en-US" altLang="zh-CN" sz="1200" dirty="0" err="1" smtClean="0">
                          <a:latin typeface="Consolas" panose="020B0609020204030204" pitchFamily="49" charset="0"/>
                        </a:rPr>
                        <a:t>commited</a:t>
                      </a:r>
                      <a:endParaRPr lang="zh-CN" altLang="en-US" sz="120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200" dirty="0" err="1" smtClean="0">
                          <a:latin typeface="Consolas" panose="020B0609020204030204" pitchFamily="49" charset="0"/>
                        </a:rPr>
                        <a:t>Pmem</a:t>
                      </a:r>
                      <a:r>
                        <a:rPr lang="en-US" altLang="zh-CN" sz="1200" dirty="0" smtClean="0">
                          <a:latin typeface="Consolas" panose="020B0609020204030204" pitchFamily="49" charset="0"/>
                        </a:rPr>
                        <a:t>: 64</a:t>
                      </a:r>
                    </a:p>
                    <a:p>
                      <a:r>
                        <a:rPr lang="en-US" altLang="zh-CN" sz="1200" dirty="0" smtClean="0">
                          <a:latin typeface="Consolas" panose="020B0609020204030204" pitchFamily="49" charset="0"/>
                        </a:rPr>
                        <a:t>SSD: 65536</a:t>
                      </a:r>
                      <a:endParaRPr lang="zh-CN" altLang="en-US" sz="120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30394212"/>
                  </a:ext>
                </a:extLst>
              </a:tr>
              <a:tr h="42645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>
                          <a:latin typeface="Consolas" panose="020B0609020204030204" pitchFamily="49" charset="0"/>
                        </a:rPr>
                        <a:t>11</a:t>
                      </a:r>
                      <a:endParaRPr lang="zh-CN" altLang="en-US" sz="120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200" dirty="0" smtClean="0">
                          <a:latin typeface="Consolas" panose="020B0609020204030204" pitchFamily="49" charset="0"/>
                        </a:rPr>
                        <a:t>Auto commit</a:t>
                      </a:r>
                      <a:r>
                        <a:rPr lang="en-US" altLang="zh-CN" sz="1200" baseline="0" dirty="0" smtClean="0">
                          <a:latin typeface="Consolas" panose="020B0609020204030204" pitchFamily="49" charset="0"/>
                        </a:rPr>
                        <a:t> time</a:t>
                      </a:r>
                      <a:endParaRPr lang="zh-CN" altLang="en-US" sz="120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200" dirty="0" err="1" smtClean="0">
                          <a:latin typeface="Consolas" panose="020B0609020204030204" pitchFamily="49" charset="0"/>
                        </a:rPr>
                        <a:t>Autocommit</a:t>
                      </a:r>
                      <a:r>
                        <a:rPr lang="en-US" altLang="zh-CN" sz="1200" dirty="0" smtClean="0">
                          <a:latin typeface="Consolas" panose="020B0609020204030204" pitchFamily="49" charset="0"/>
                        </a:rPr>
                        <a:t> time in milliseconds. The data is automatically </a:t>
                      </a:r>
                      <a:r>
                        <a:rPr lang="en-US" altLang="zh-CN" sz="1200" dirty="0" err="1" smtClean="0">
                          <a:latin typeface="Consolas" panose="020B0609020204030204" pitchFamily="49" charset="0"/>
                        </a:rPr>
                        <a:t>commited</a:t>
                      </a:r>
                      <a:r>
                        <a:rPr lang="en-US" altLang="zh-CN" sz="1200" dirty="0" smtClean="0">
                          <a:latin typeface="Consolas" panose="020B0609020204030204" pitchFamily="49" charset="0"/>
                        </a:rPr>
                        <a:t> if this time passes and no FLUSH request is received</a:t>
                      </a:r>
                      <a:endParaRPr lang="zh-CN" altLang="en-US" sz="120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200" dirty="0" smtClean="0">
                          <a:latin typeface="Consolas" panose="020B0609020204030204" pitchFamily="49" charset="0"/>
                        </a:rPr>
                        <a:t>1000</a:t>
                      </a:r>
                      <a:endParaRPr lang="zh-CN" altLang="en-US" sz="120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27239468"/>
                  </a:ext>
                </a:extLst>
              </a:tr>
              <a:tr h="42645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>
                          <a:latin typeface="Consolas" panose="020B0609020204030204" pitchFamily="49" charset="0"/>
                        </a:rPr>
                        <a:t>12</a:t>
                      </a:r>
                      <a:endParaRPr lang="zh-CN" altLang="en-US" sz="120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200" dirty="0" smtClean="0">
                          <a:latin typeface="Consolas" panose="020B0609020204030204" pitchFamily="49" charset="0"/>
                        </a:rPr>
                        <a:t>FUA</a:t>
                      </a:r>
                      <a:endParaRPr lang="zh-CN" altLang="en-US" sz="120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200" dirty="0" smtClean="0">
                          <a:latin typeface="Consolas" panose="020B0609020204030204" pitchFamily="49" charset="0"/>
                        </a:rPr>
                        <a:t>Applicable only to persistent memory - use the FUA flag when writing data from persistent memory back to the underlying device</a:t>
                      </a:r>
                      <a:endParaRPr lang="zh-CN" altLang="en-US" sz="120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200" dirty="0" smtClean="0">
                          <a:latin typeface="Consolas" panose="020B0609020204030204" pitchFamily="49" charset="0"/>
                        </a:rPr>
                        <a:t>On</a:t>
                      </a:r>
                      <a:endParaRPr lang="zh-CN" altLang="en-US" sz="120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680368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25536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Lenovo Master">
  <a:themeElements>
    <a:clrScheme name="Lenovo Colors">
      <a:dk1>
        <a:srgbClr val="000000"/>
      </a:dk1>
      <a:lt1>
        <a:sysClr val="window" lastClr="FFFFFF"/>
      </a:lt1>
      <a:dk2>
        <a:srgbClr val="6F7170"/>
      </a:dk2>
      <a:lt2>
        <a:srgbClr val="C4BEB6"/>
      </a:lt2>
      <a:accent1>
        <a:srgbClr val="E2231A"/>
      </a:accent1>
      <a:accent2>
        <a:srgbClr val="FF6A00"/>
      </a:accent2>
      <a:accent3>
        <a:srgbClr val="E96BAF"/>
      </a:accent3>
      <a:accent4>
        <a:srgbClr val="3E8DDD"/>
      </a:accent4>
      <a:accent5>
        <a:srgbClr val="4AC0E0"/>
      </a:accent5>
      <a:accent6>
        <a:srgbClr val="6ABF4A"/>
      </a:accent6>
      <a:hlink>
        <a:srgbClr val="4AC0E0"/>
      </a:hlink>
      <a:folHlink>
        <a:srgbClr val="4AC0E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dirty="0" err="1" smtClean="0">
            <a:solidFill>
              <a:schemeClr val="accent2"/>
            </a:solidFill>
            <a:latin typeface="Arial" pitchFamily="34" charset="0"/>
            <a:cs typeface="Arial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14287</TotalTime>
  <Words>1159</Words>
  <Application>Microsoft Office PowerPoint</Application>
  <PresentationFormat>自定义</PresentationFormat>
  <Paragraphs>366</Paragraphs>
  <Slides>25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3" baseType="lpstr">
      <vt:lpstr>黑体</vt:lpstr>
      <vt:lpstr>宋体</vt:lpstr>
      <vt:lpstr>Arial</vt:lpstr>
      <vt:lpstr>Calibri</vt:lpstr>
      <vt:lpstr>Consolas</vt:lpstr>
      <vt:lpstr>Courier New</vt:lpstr>
      <vt:lpstr>Wingdings</vt:lpstr>
      <vt:lpstr>Lenovo Master</vt:lpstr>
      <vt:lpstr>Dm-writecache: a New Type Low Latency Writecache Based on NVDIMM</vt:lpstr>
      <vt:lpstr>Agenda</vt:lpstr>
      <vt:lpstr>NVDIMM</vt:lpstr>
      <vt:lpstr>Device Mapper</vt:lpstr>
      <vt:lpstr>How dm-writecache works</vt:lpstr>
      <vt:lpstr>dm-writecache structure</vt:lpstr>
      <vt:lpstr>Cache lines</vt:lpstr>
      <vt:lpstr>dm-writecache vs others</vt:lpstr>
      <vt:lpstr>Parameters of dm-writecache</vt:lpstr>
      <vt:lpstr>HW Platform for testing</vt:lpstr>
      <vt:lpstr>Performance comparison with dm-cache</vt:lpstr>
      <vt:lpstr>4k randwrite (Full View)</vt:lpstr>
      <vt:lpstr>4k randwrite</vt:lpstr>
      <vt:lpstr>4k write</vt:lpstr>
      <vt:lpstr>4k randread</vt:lpstr>
      <vt:lpstr>4k read</vt:lpstr>
      <vt:lpstr>How does Lenovo play over NVDIMM long term</vt:lpstr>
      <vt:lpstr>Customized Ceph OSD</vt:lpstr>
      <vt:lpstr>Prepare Logical volume for Ceph OSD</vt:lpstr>
      <vt:lpstr>4k randwrite for Ceph rbd</vt:lpstr>
      <vt:lpstr>Patchset from Lenovo OS team</vt:lpstr>
      <vt:lpstr>Patchset for writeback_all</vt:lpstr>
      <vt:lpstr>Reference</vt:lpstr>
      <vt:lpstr>Q&amp;A</vt:lpstr>
      <vt:lpstr>PowerPoint 演示文稿</vt:lpstr>
    </vt:vector>
  </TitlesOfParts>
  <Company>Lenovo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 Goes Here and Goes up to Two Lines</dc:title>
  <dc:creator>kathyp</dc:creator>
  <cp:lastModifiedBy>Huaisheng HS1 Ye</cp:lastModifiedBy>
  <cp:revision>1347</cp:revision>
  <dcterms:created xsi:type="dcterms:W3CDTF">2015-04-23T17:39:45Z</dcterms:created>
  <dcterms:modified xsi:type="dcterms:W3CDTF">2019-10-12T08:32:56Z</dcterms:modified>
</cp:coreProperties>
</file>